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74" r:id="rId2"/>
    <p:sldMasterId id="2147483686" r:id="rId3"/>
    <p:sldMasterId id="2147483697" r:id="rId4"/>
    <p:sldMasterId id="2147483709" r:id="rId5"/>
    <p:sldMasterId id="2147483714" r:id="rId6"/>
  </p:sldMasterIdLst>
  <p:notesMasterIdLst>
    <p:notesMasterId r:id="rId20"/>
  </p:notesMasterIdLst>
  <p:sldIdLst>
    <p:sldId id="285" r:id="rId7"/>
    <p:sldId id="291" r:id="rId8"/>
    <p:sldId id="287" r:id="rId9"/>
    <p:sldId id="414" r:id="rId10"/>
    <p:sldId id="415" r:id="rId11"/>
    <p:sldId id="416" r:id="rId12"/>
    <p:sldId id="376" r:id="rId13"/>
    <p:sldId id="283" r:id="rId14"/>
    <p:sldId id="417" r:id="rId15"/>
    <p:sldId id="292" r:id="rId16"/>
    <p:sldId id="412" r:id="rId17"/>
    <p:sldId id="771" r:id="rId18"/>
    <p:sldId id="36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med Ag Bendech" initials="MAB" lastIdx="2" clrIdx="0">
    <p:extLst>
      <p:ext uri="{19B8F6BF-5375-455C-9EA6-DF929625EA0E}">
        <p15:presenceInfo xmlns:p15="http://schemas.microsoft.com/office/powerpoint/2012/main" userId="f4963605f58228d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84" autoAdjust="0"/>
    <p:restoredTop sz="94291" autoAdjust="0"/>
  </p:normalViewPr>
  <p:slideViewPr>
    <p:cSldViewPr snapToGrid="0" snapToObjects="1">
      <p:cViewPr varScale="1">
        <p:scale>
          <a:sx n="69" d="100"/>
          <a:sy n="69" d="100"/>
        </p:scale>
        <p:origin x="1416" y="66"/>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7FF1E-54B8-9941-BE30-7F36A785D88D}" type="datetimeFigureOut">
              <a:rPr lang="en-US" smtClean="0"/>
              <a:t>1/30/2023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B3D7D-1505-C742-A048-C6BCEE7E0C5F}" type="slidenum">
              <a:rPr lang="en-US" smtClean="0"/>
              <a:t>‹N°›</a:t>
            </a:fld>
            <a:endParaRPr lang="en-US"/>
          </a:p>
        </p:txBody>
      </p:sp>
    </p:spTree>
    <p:extLst>
      <p:ext uri="{BB962C8B-B14F-4D97-AF65-F5344CB8AC3E}">
        <p14:creationId xmlns:p14="http://schemas.microsoft.com/office/powerpoint/2010/main" val="357218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B9BF62-CEDF-4C5E-8693-984D6C3EA341}" type="slidenum">
              <a:rPr lang="en-GB" smtClean="0"/>
              <a:t>1</a:t>
            </a:fld>
            <a:endParaRPr lang="en-GB"/>
          </a:p>
        </p:txBody>
      </p:sp>
    </p:spTree>
    <p:extLst>
      <p:ext uri="{BB962C8B-B14F-4D97-AF65-F5344CB8AC3E}">
        <p14:creationId xmlns:p14="http://schemas.microsoft.com/office/powerpoint/2010/main" val="3271758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baseline="0" dirty="0">
                <a:solidFill>
                  <a:schemeClr val="tx1"/>
                </a:solidFill>
                <a:effectLst/>
                <a:latin typeface="+mn-lt"/>
                <a:ea typeface="+mn-ea"/>
                <a:cs typeface="+mn-cs"/>
              </a:rPr>
              <a:t>R1 avec essentiellement 10 activités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a:p>
        </p:txBody>
      </p:sp>
    </p:spTree>
    <p:extLst>
      <p:ext uri="{BB962C8B-B14F-4D97-AF65-F5344CB8AC3E}">
        <p14:creationId xmlns:p14="http://schemas.microsoft.com/office/powerpoint/2010/main" val="1066731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baseline="0" dirty="0">
                <a:solidFill>
                  <a:schemeClr val="tx1"/>
                </a:solidFill>
                <a:effectLst/>
                <a:latin typeface="+mn-lt"/>
                <a:ea typeface="+mn-ea"/>
                <a:cs typeface="+mn-cs"/>
              </a:rPr>
              <a:t>R1 avec essentiellement 10 activités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a:p>
        </p:txBody>
      </p:sp>
    </p:spTree>
    <p:extLst>
      <p:ext uri="{BB962C8B-B14F-4D97-AF65-F5344CB8AC3E}">
        <p14:creationId xmlns:p14="http://schemas.microsoft.com/office/powerpoint/2010/main" val="1226065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baseline="0" dirty="0">
                <a:solidFill>
                  <a:schemeClr val="tx1"/>
                </a:solidFill>
                <a:effectLst/>
                <a:latin typeface="+mn-lt"/>
                <a:ea typeface="+mn-ea"/>
                <a:cs typeface="+mn-cs"/>
              </a:rPr>
              <a:t>R1 avec essentiellement 10 activités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a:p>
        </p:txBody>
      </p:sp>
    </p:spTree>
    <p:extLst>
      <p:ext uri="{BB962C8B-B14F-4D97-AF65-F5344CB8AC3E}">
        <p14:creationId xmlns:p14="http://schemas.microsoft.com/office/powerpoint/2010/main" val="2623957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baseline="0" dirty="0">
                <a:solidFill>
                  <a:schemeClr val="tx1"/>
                </a:solidFill>
                <a:effectLst/>
                <a:latin typeface="+mn-lt"/>
                <a:ea typeface="+mn-ea"/>
                <a:cs typeface="+mn-cs"/>
              </a:rPr>
              <a:t>R1 avec essentiellement 10 activités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a:p>
        </p:txBody>
      </p:sp>
    </p:spTree>
    <p:extLst>
      <p:ext uri="{BB962C8B-B14F-4D97-AF65-F5344CB8AC3E}">
        <p14:creationId xmlns:p14="http://schemas.microsoft.com/office/powerpoint/2010/main" val="1066731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58988" y="211138"/>
            <a:ext cx="2536825" cy="1903412"/>
          </a:xfrm>
        </p:spPr>
      </p:sp>
      <p:sp>
        <p:nvSpPr>
          <p:cNvPr id="3" name="Espace réservé des notes 2"/>
          <p:cNvSpPr>
            <a:spLocks noGrp="1"/>
          </p:cNvSpPr>
          <p:nvPr>
            <p:ph type="body" idx="1"/>
          </p:nvPr>
        </p:nvSpPr>
        <p:spPr>
          <a:xfrm>
            <a:off x="230485" y="2227808"/>
            <a:ext cx="6336704" cy="75608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kern="1200" dirty="0">
                <a:solidFill>
                  <a:schemeClr val="tx1"/>
                </a:solidFill>
                <a:effectLst/>
                <a:latin typeface="+mn-lt"/>
                <a:ea typeface="+mn-ea"/>
                <a:cs typeface="+mn-cs"/>
              </a:rPr>
              <a:t>Assistance technique de SOFRECO et de la GIZ pour la phase 2</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a:p>
        </p:txBody>
      </p:sp>
    </p:spTree>
    <p:extLst>
      <p:ext uri="{BB962C8B-B14F-4D97-AF65-F5344CB8AC3E}">
        <p14:creationId xmlns:p14="http://schemas.microsoft.com/office/powerpoint/2010/main" val="433943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Mise en place par un arrêté conjoint Ministère du Plan et HC3N)</a:t>
            </a:r>
          </a:p>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fld id="{D8BB3D7D-1505-C742-A048-C6BCEE7E0C5F}" type="slidenum">
              <a:rPr lang="en-US" smtClean="0"/>
              <a:t>8</a:t>
            </a:fld>
            <a:endParaRPr lang="en-US"/>
          </a:p>
        </p:txBody>
      </p:sp>
    </p:spTree>
    <p:extLst>
      <p:ext uri="{BB962C8B-B14F-4D97-AF65-F5344CB8AC3E}">
        <p14:creationId xmlns:p14="http://schemas.microsoft.com/office/powerpoint/2010/main" val="3974387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fld id="{D8BB3D7D-1505-C742-A048-C6BCEE7E0C5F}" type="slidenum">
              <a:rPr lang="en-US" smtClean="0"/>
              <a:t>9</a:t>
            </a:fld>
            <a:endParaRPr lang="en-US"/>
          </a:p>
        </p:txBody>
      </p:sp>
    </p:spTree>
    <p:extLst>
      <p:ext uri="{BB962C8B-B14F-4D97-AF65-F5344CB8AC3E}">
        <p14:creationId xmlns:p14="http://schemas.microsoft.com/office/powerpoint/2010/main" val="362921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7683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a:p>
        </p:txBody>
      </p:sp>
    </p:spTree>
    <p:extLst>
      <p:ext uri="{BB962C8B-B14F-4D97-AF65-F5344CB8AC3E}">
        <p14:creationId xmlns:p14="http://schemas.microsoft.com/office/powerpoint/2010/main" val="774206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a:p>
        </p:txBody>
      </p:sp>
    </p:spTree>
    <p:extLst>
      <p:ext uri="{BB962C8B-B14F-4D97-AF65-F5344CB8AC3E}">
        <p14:creationId xmlns:p14="http://schemas.microsoft.com/office/powerpoint/2010/main" val="2500742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6347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3785787" y="3701152"/>
            <a:ext cx="5165239" cy="827881"/>
          </a:xfrm>
          <a:prstGeom prst="rect">
            <a:avLst/>
          </a:prstGeo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7E96DBB-7B5E-9147-9B12-F671C7CD616A}"/>
              </a:ext>
            </a:extLst>
          </p:cNvPr>
          <p:cNvSpPr>
            <a:spLocks noGrp="1"/>
          </p:cNvSpPr>
          <p:nvPr>
            <p:ph type="dt" sz="half" idx="10"/>
          </p:nvPr>
        </p:nvSpPr>
        <p:spPr>
          <a:xfrm>
            <a:off x="3785787" y="4529033"/>
            <a:ext cx="1874855" cy="365125"/>
          </a:xfrm>
          <a:prstGeom prst="rect">
            <a:avLst/>
          </a:prstGeom>
        </p:spPr>
        <p:txBody>
          <a:bodyPr/>
          <a:lstStyle>
            <a:lvl1pPr>
              <a:defRPr i="1">
                <a:solidFill>
                  <a:schemeClr val="accent3"/>
                </a:solidFill>
              </a:defRPr>
            </a:lvl1pPr>
          </a:lstStyle>
          <a:p>
            <a:fld id="{42144A68-54D6-304E-8125-97B353868DB4}" type="datetime3">
              <a:rPr lang="en-US" smtClean="0"/>
              <a:pPr/>
              <a:t>30 January 2023</a:t>
            </a:fld>
            <a:endParaRPr lang="en-US" dirty="0"/>
          </a:p>
        </p:txBody>
      </p:sp>
      <p:sp>
        <p:nvSpPr>
          <p:cNvPr id="7" name="Title 1">
            <a:extLst>
              <a:ext uri="{FF2B5EF4-FFF2-40B4-BE49-F238E27FC236}">
                <a16:creationId xmlns:a16="http://schemas.microsoft.com/office/drawing/2014/main" id="{DF180FD4-AF3B-614F-ACD9-862797B163D2}"/>
              </a:ext>
            </a:extLst>
          </p:cNvPr>
          <p:cNvSpPr>
            <a:spLocks noGrp="1"/>
          </p:cNvSpPr>
          <p:nvPr>
            <p:ph type="ctrTitle"/>
          </p:nvPr>
        </p:nvSpPr>
        <p:spPr>
          <a:xfrm>
            <a:off x="3785787" y="1201521"/>
            <a:ext cx="5165239" cy="2499632"/>
          </a:xfrm>
          <a:prstGeom prst="rect">
            <a:avLst/>
          </a:prstGeom>
        </p:spPr>
        <p:txBody>
          <a:bodyPr anchor="b">
            <a:normAutofit/>
          </a:bodyPr>
          <a:lstStyle>
            <a:lvl1pPr algn="l">
              <a:defRPr sz="4800"/>
            </a:lvl1pPr>
          </a:lstStyle>
          <a:p>
            <a:r>
              <a:rPr lang="en-US"/>
              <a:t>Click to edit Master title style</a:t>
            </a:r>
            <a:endParaRPr lang="en-US" dirty="0"/>
          </a:p>
        </p:txBody>
      </p:sp>
    </p:spTree>
    <p:extLst>
      <p:ext uri="{BB962C8B-B14F-4D97-AF65-F5344CB8AC3E}">
        <p14:creationId xmlns:p14="http://schemas.microsoft.com/office/powerpoint/2010/main" val="1353905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7E96DBB-7B5E-9147-9B12-F671C7CD616A}"/>
              </a:ext>
            </a:extLst>
          </p:cNvPr>
          <p:cNvSpPr>
            <a:spLocks noGrp="1"/>
          </p:cNvSpPr>
          <p:nvPr>
            <p:ph type="dt" sz="half" idx="10"/>
          </p:nvPr>
        </p:nvSpPr>
        <p:spPr>
          <a:xfrm>
            <a:off x="3785787" y="762919"/>
            <a:ext cx="1874855" cy="365125"/>
          </a:xfrm>
          <a:prstGeom prst="rect">
            <a:avLst/>
          </a:prstGeom>
        </p:spPr>
        <p:txBody>
          <a:bodyPr/>
          <a:lstStyle>
            <a:lvl1pPr>
              <a:defRPr i="1">
                <a:solidFill>
                  <a:schemeClr val="accent3"/>
                </a:solidFill>
              </a:defRPr>
            </a:lvl1pPr>
          </a:lstStyle>
          <a:p>
            <a:fld id="{42144A68-54D6-304E-8125-97B353868DB4}" type="datetime3">
              <a:rPr lang="en-US" smtClean="0"/>
              <a:pPr/>
              <a:t>30 January 2023</a:t>
            </a:fld>
            <a:endParaRPr lang="en-US" dirty="0"/>
          </a:p>
        </p:txBody>
      </p:sp>
      <p:sp>
        <p:nvSpPr>
          <p:cNvPr id="7" name="Title 1">
            <a:extLst>
              <a:ext uri="{FF2B5EF4-FFF2-40B4-BE49-F238E27FC236}">
                <a16:creationId xmlns:a16="http://schemas.microsoft.com/office/drawing/2014/main" id="{DF180FD4-AF3B-614F-ACD9-862797B163D2}"/>
              </a:ext>
            </a:extLst>
          </p:cNvPr>
          <p:cNvSpPr>
            <a:spLocks noGrp="1"/>
          </p:cNvSpPr>
          <p:nvPr>
            <p:ph type="ctrTitle"/>
          </p:nvPr>
        </p:nvSpPr>
        <p:spPr>
          <a:xfrm>
            <a:off x="3785787" y="1128044"/>
            <a:ext cx="5165239" cy="4155393"/>
          </a:xfrm>
          <a:prstGeom prst="rect">
            <a:avLst/>
          </a:prstGeom>
        </p:spPr>
        <p:txBody>
          <a:bodyPr anchor="ctr">
            <a:normAutofit/>
          </a:bodyPr>
          <a:lstStyle>
            <a:lvl1pPr algn="l">
              <a:defRPr sz="4800"/>
            </a:lvl1pPr>
          </a:lstStyle>
          <a:p>
            <a:r>
              <a:rPr lang="en-US"/>
              <a:t>Click to edit Master title style</a:t>
            </a:r>
            <a:endParaRPr lang="en-US" dirty="0"/>
          </a:p>
        </p:txBody>
      </p:sp>
    </p:spTree>
    <p:extLst>
      <p:ext uri="{BB962C8B-B14F-4D97-AF65-F5344CB8AC3E}">
        <p14:creationId xmlns:p14="http://schemas.microsoft.com/office/powerpoint/2010/main" val="3361580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345326C8-0CD7-7640-8C42-DDD2DE83244B}"/>
              </a:ext>
            </a:extLst>
          </p:cNvPr>
          <p:cNvSpPr>
            <a:spLocks noGrp="1"/>
          </p:cNvSpPr>
          <p:nvPr>
            <p:ph type="ctrTitle"/>
          </p:nvPr>
        </p:nvSpPr>
        <p:spPr>
          <a:xfrm>
            <a:off x="2702859" y="3469340"/>
            <a:ext cx="6180432" cy="806825"/>
          </a:xfrm>
          <a:prstGeom prst="rect">
            <a:avLst/>
          </a:prstGeom>
        </p:spPr>
        <p:txBody>
          <a:bodyPr anchor="t">
            <a:normAutofit/>
          </a:bodyPr>
          <a:lstStyle>
            <a:lvl1pPr algn="ctr">
              <a:defRPr/>
            </a:lvl1pPr>
          </a:lstStyle>
          <a:p>
            <a:r>
              <a:rPr lang="en-US" sz="4400"/>
              <a:t>Click to edit Master title style</a:t>
            </a:r>
            <a:endParaRPr lang="en-US" sz="4400" dirty="0"/>
          </a:p>
        </p:txBody>
      </p:sp>
      <p:sp>
        <p:nvSpPr>
          <p:cNvPr id="4" name="Subtitle 5">
            <a:extLst>
              <a:ext uri="{FF2B5EF4-FFF2-40B4-BE49-F238E27FC236}">
                <a16:creationId xmlns:a16="http://schemas.microsoft.com/office/drawing/2014/main" id="{4BCA4744-7ACB-8D48-8FAB-167C8781675C}"/>
              </a:ext>
            </a:extLst>
          </p:cNvPr>
          <p:cNvSpPr>
            <a:spLocks noGrp="1"/>
          </p:cNvSpPr>
          <p:nvPr>
            <p:ph type="subTitle" idx="4294967295"/>
          </p:nvPr>
        </p:nvSpPr>
        <p:spPr>
          <a:xfrm>
            <a:off x="2702860" y="4276165"/>
            <a:ext cx="6180430" cy="2211720"/>
          </a:xfrm>
          <a:prstGeom prst="rect">
            <a:avLst/>
          </a:prstGeom>
        </p:spPr>
        <p:txBody>
          <a:bodyPr/>
          <a:lstStyle/>
          <a:p>
            <a:pPr marL="0" indent="0" algn="ctr">
              <a:buNone/>
            </a:pPr>
            <a:r>
              <a:rPr lang="en-US"/>
              <a:t>Click to edit Master subtitle style</a:t>
            </a:r>
            <a:endParaRPr lang="en-US" dirty="0">
              <a:solidFill>
                <a:schemeClr val="accent1"/>
              </a:solidFill>
            </a:endParaRPr>
          </a:p>
        </p:txBody>
      </p:sp>
    </p:spTree>
    <p:extLst>
      <p:ext uri="{BB962C8B-B14F-4D97-AF65-F5344CB8AC3E}">
        <p14:creationId xmlns:p14="http://schemas.microsoft.com/office/powerpoint/2010/main" val="42633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9107CD6-9261-EC4B-9D5F-570A147072AF}"/>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30 January 2023</a:t>
            </a:fld>
            <a:endParaRPr lang="en-US" dirty="0"/>
          </a:p>
        </p:txBody>
      </p:sp>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2305997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513D1-5250-4348-AC92-6B2D145570AB}"/>
              </a:ext>
            </a:extLst>
          </p:cNvPr>
          <p:cNvSpPr>
            <a:spLocks noGrp="1"/>
          </p:cNvSpPr>
          <p:nvPr>
            <p:ph type="ctrTitle"/>
          </p:nvPr>
        </p:nvSpPr>
        <p:spPr>
          <a:xfrm>
            <a:off x="2689200" y="1122363"/>
            <a:ext cx="6261825"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2689201" y="3602038"/>
            <a:ext cx="6261826" cy="1655762"/>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90B19827-F61E-1E48-B85B-2ABDC6B1E1A6}"/>
              </a:ext>
            </a:extLst>
          </p:cNvPr>
          <p:cNvSpPr>
            <a:spLocks noGrp="1"/>
          </p:cNvSpPr>
          <p:nvPr>
            <p:ph type="dt" sz="half" idx="2"/>
          </p:nvPr>
        </p:nvSpPr>
        <p:spPr>
          <a:xfrm>
            <a:off x="2689200" y="6356353"/>
            <a:ext cx="2044557" cy="365125"/>
          </a:xfrm>
          <a:prstGeom prst="rect">
            <a:avLst/>
          </a:prstGeom>
        </p:spPr>
        <p:txBody>
          <a:bodyPr/>
          <a:lstStyle>
            <a:lvl1pPr>
              <a:defRPr i="1">
                <a:solidFill>
                  <a:schemeClr val="accent3"/>
                </a:solidFill>
              </a:defRPr>
            </a:lvl1pPr>
          </a:lstStyle>
          <a:p>
            <a:fld id="{2D60905F-31D9-794A-A8E9-D8F066E0B96E}" type="datetime3">
              <a:rPr lang="en-US" smtClean="0"/>
              <a:pPr/>
              <a:t>30 January 2023</a:t>
            </a:fld>
            <a:endParaRPr lang="en-US" dirty="0"/>
          </a:p>
        </p:txBody>
      </p:sp>
      <p:sp>
        <p:nvSpPr>
          <p:cNvPr id="6" name="Slide Number Placeholder 6">
            <a:extLst>
              <a:ext uri="{FF2B5EF4-FFF2-40B4-BE49-F238E27FC236}">
                <a16:creationId xmlns:a16="http://schemas.microsoft.com/office/drawing/2014/main" id="{B4154B13-DA74-8A41-B0AC-B68A42004D27}"/>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299093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236F-EF7D-0E4C-B56A-E65E9B97349A}"/>
              </a:ext>
            </a:extLst>
          </p:cNvPr>
          <p:cNvSpPr>
            <a:spLocks noGrp="1"/>
          </p:cNvSpPr>
          <p:nvPr>
            <p:ph type="title"/>
          </p:nvPr>
        </p:nvSpPr>
        <p:spPr>
          <a:xfrm>
            <a:off x="2689199" y="247828"/>
            <a:ext cx="6261825" cy="14428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A0F0B86-6219-FA4E-9B36-661D6B136637}"/>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0E178DFE-C4CF-8649-823D-2F4BC560F8E0}"/>
              </a:ext>
            </a:extLst>
          </p:cNvPr>
          <p:cNvSpPr>
            <a:spLocks noGrp="1"/>
          </p:cNvSpPr>
          <p:nvPr>
            <p:ph type="dt" sz="half" idx="2"/>
          </p:nvPr>
        </p:nvSpPr>
        <p:spPr>
          <a:xfrm>
            <a:off x="2689199"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30 January 2023</a:t>
            </a:fld>
            <a:endParaRPr lang="en-US" dirty="0"/>
          </a:p>
        </p:txBody>
      </p:sp>
      <p:sp>
        <p:nvSpPr>
          <p:cNvPr id="8" name="Slide Number Placeholder 6">
            <a:extLst>
              <a:ext uri="{FF2B5EF4-FFF2-40B4-BE49-F238E27FC236}">
                <a16:creationId xmlns:a16="http://schemas.microsoft.com/office/drawing/2014/main" id="{5BD00216-8A58-574A-B455-5FF7296BA39B}"/>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3922025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B8E7-2A83-1540-917B-E72C6ECEC744}"/>
              </a:ext>
            </a:extLst>
          </p:cNvPr>
          <p:cNvSpPr>
            <a:spLocks noGrp="1"/>
          </p:cNvSpPr>
          <p:nvPr>
            <p:ph type="title"/>
          </p:nvPr>
        </p:nvSpPr>
        <p:spPr/>
        <p:txBody>
          <a:bodyPr/>
          <a:lstStyle/>
          <a:p>
            <a:r>
              <a:rPr lang="en-US" dirty="0"/>
              <a:t>Click to edit Master title style</a:t>
            </a:r>
          </a:p>
        </p:txBody>
      </p:sp>
      <p:sp>
        <p:nvSpPr>
          <p:cNvPr id="7" name="Content Placeholder 3">
            <a:extLst>
              <a:ext uri="{FF2B5EF4-FFF2-40B4-BE49-F238E27FC236}">
                <a16:creationId xmlns:a16="http://schemas.microsoft.com/office/drawing/2014/main" id="{6EC3E59A-BF2D-FD44-9B44-E09B877A5514}"/>
              </a:ext>
            </a:extLst>
          </p:cNvPr>
          <p:cNvSpPr>
            <a:spLocks noGrp="1"/>
          </p:cNvSpPr>
          <p:nvPr>
            <p:ph sz="half" idx="2"/>
          </p:nvPr>
        </p:nvSpPr>
        <p:spPr>
          <a:xfrm>
            <a:off x="2689199" y="1908313"/>
            <a:ext cx="3019837"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7AB1228E-7F20-7D43-86FC-23F78CCBB190}"/>
              </a:ext>
            </a:extLst>
          </p:cNvPr>
          <p:cNvSpPr>
            <a:spLocks noGrp="1"/>
          </p:cNvSpPr>
          <p:nvPr>
            <p:ph sz="quarter" idx="10"/>
          </p:nvPr>
        </p:nvSpPr>
        <p:spPr>
          <a:xfrm>
            <a:off x="5963479" y="1908313"/>
            <a:ext cx="2987546"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39E576FE-387B-1A41-9981-6879E9003D84}"/>
              </a:ext>
            </a:extLst>
          </p:cNvPr>
          <p:cNvSpPr>
            <a:spLocks noGrp="1"/>
          </p:cNvSpPr>
          <p:nvPr>
            <p:ph type="dt" sz="half" idx="11"/>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30 January 2023</a:t>
            </a:fld>
            <a:endParaRPr lang="en-US" dirty="0"/>
          </a:p>
        </p:txBody>
      </p:sp>
      <p:sp>
        <p:nvSpPr>
          <p:cNvPr id="12" name="Slide Number Placeholder 6">
            <a:extLst>
              <a:ext uri="{FF2B5EF4-FFF2-40B4-BE49-F238E27FC236}">
                <a16:creationId xmlns:a16="http://schemas.microsoft.com/office/drawing/2014/main" id="{606C4578-CC2F-864A-BC0D-1A4DF940FB52}"/>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1125776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CBFB3-9901-C54A-934E-8C3F507FAAB9}"/>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44DDDC86-B845-E341-A017-77415CC01F54}"/>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30 January 2023</a:t>
            </a:fld>
            <a:endParaRPr lang="en-US" dirty="0"/>
          </a:p>
        </p:txBody>
      </p:sp>
      <p:sp>
        <p:nvSpPr>
          <p:cNvPr id="7" name="Slide Number Placeholder 6">
            <a:extLst>
              <a:ext uri="{FF2B5EF4-FFF2-40B4-BE49-F238E27FC236}">
                <a16:creationId xmlns:a16="http://schemas.microsoft.com/office/drawing/2014/main" id="{951D5BFC-74FB-9048-B4FA-50870D8BB244}"/>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2124681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9107CD6-9261-EC4B-9D5F-570A147072AF}"/>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30 January 2023</a:t>
            </a:fld>
            <a:endParaRPr lang="en-US" dirty="0"/>
          </a:p>
        </p:txBody>
      </p:sp>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193982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97EED-5C7F-D843-825B-BFA8EB477A23}"/>
              </a:ext>
            </a:extLst>
          </p:cNvPr>
          <p:cNvSpPr>
            <a:spLocks noGrp="1"/>
          </p:cNvSpPr>
          <p:nvPr>
            <p:ph idx="1"/>
          </p:nvPr>
        </p:nvSpPr>
        <p:spPr>
          <a:xfrm>
            <a:off x="2687545" y="2449002"/>
            <a:ext cx="6263479" cy="3412051"/>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8" name="Date Placeholder 3">
            <a:extLst>
              <a:ext uri="{FF2B5EF4-FFF2-40B4-BE49-F238E27FC236}">
                <a16:creationId xmlns:a16="http://schemas.microsoft.com/office/drawing/2014/main" id="{BB9D3DA3-A77A-3641-8938-9EA252F02DB4}"/>
              </a:ext>
            </a:extLst>
          </p:cNvPr>
          <p:cNvSpPr>
            <a:spLocks noGrp="1"/>
          </p:cNvSpPr>
          <p:nvPr>
            <p:ph type="dt" sz="half" idx="10"/>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30 January 2023</a:t>
            </a:fld>
            <a:endParaRPr lang="en-US" dirty="0"/>
          </a:p>
        </p:txBody>
      </p:sp>
      <p:sp>
        <p:nvSpPr>
          <p:cNvPr id="9" name="Slide Number Placeholder 6">
            <a:extLst>
              <a:ext uri="{FF2B5EF4-FFF2-40B4-BE49-F238E27FC236}">
                <a16:creationId xmlns:a16="http://schemas.microsoft.com/office/drawing/2014/main" id="{CEF2B0F3-63E6-7E44-B9B3-40CAD5108A81}"/>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Title 1">
            <a:extLst>
              <a:ext uri="{FF2B5EF4-FFF2-40B4-BE49-F238E27FC236}">
                <a16:creationId xmlns:a16="http://schemas.microsoft.com/office/drawing/2014/main" id="{882F0DFE-35A0-0445-95C3-67F58762C007}"/>
              </a:ext>
            </a:extLst>
          </p:cNvPr>
          <p:cNvSpPr>
            <a:spLocks noGrp="1"/>
          </p:cNvSpPr>
          <p:nvPr>
            <p:ph type="title"/>
          </p:nvPr>
        </p:nvSpPr>
        <p:spPr>
          <a:xfrm>
            <a:off x="2689200" y="365128"/>
            <a:ext cx="6263483" cy="1325563"/>
          </a:xfrm>
        </p:spPr>
        <p:txBody>
          <a:bodyPr/>
          <a:lstStyle/>
          <a:p>
            <a:r>
              <a:rPr lang="en-US"/>
              <a:t>Click to edit Master title style</a:t>
            </a:r>
          </a:p>
        </p:txBody>
      </p:sp>
      <p:sp>
        <p:nvSpPr>
          <p:cNvPr id="10" name="Subtitle 2">
            <a:extLst>
              <a:ext uri="{FF2B5EF4-FFF2-40B4-BE49-F238E27FC236}">
                <a16:creationId xmlns:a16="http://schemas.microsoft.com/office/drawing/2014/main" id="{797C545D-1163-F747-A053-6B826ED68649}"/>
              </a:ext>
            </a:extLst>
          </p:cNvPr>
          <p:cNvSpPr>
            <a:spLocks noGrp="1"/>
          </p:cNvSpPr>
          <p:nvPr>
            <p:ph type="subTitle" idx="11"/>
          </p:nvPr>
        </p:nvSpPr>
        <p:spPr>
          <a:xfrm>
            <a:off x="2689201" y="1690691"/>
            <a:ext cx="6261826"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Tree>
    <p:extLst>
      <p:ext uri="{BB962C8B-B14F-4D97-AF65-F5344CB8AC3E}">
        <p14:creationId xmlns:p14="http://schemas.microsoft.com/office/powerpoint/2010/main" val="2833987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110BCBC6-294C-0143-A450-8E5CA340BBAE}"/>
              </a:ext>
            </a:extLst>
          </p:cNvPr>
          <p:cNvSpPr>
            <a:spLocks noGrp="1"/>
          </p:cNvSpPr>
          <p:nvPr>
            <p:ph type="dt" sz="half" idx="10"/>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30 January 2023</a:t>
            </a:fld>
            <a:endParaRPr lang="en-US" dirty="0"/>
          </a:p>
        </p:txBody>
      </p:sp>
      <p:sp>
        <p:nvSpPr>
          <p:cNvPr id="11" name="Slide Number Placeholder 6">
            <a:extLst>
              <a:ext uri="{FF2B5EF4-FFF2-40B4-BE49-F238E27FC236}">
                <a16:creationId xmlns:a16="http://schemas.microsoft.com/office/drawing/2014/main" id="{7FA1B61B-BB5F-BB46-9A6C-E5A308BF4C9C}"/>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12" name="Title 1">
            <a:extLst>
              <a:ext uri="{FF2B5EF4-FFF2-40B4-BE49-F238E27FC236}">
                <a16:creationId xmlns:a16="http://schemas.microsoft.com/office/drawing/2014/main" id="{EB5EADA2-4A37-FE4A-9306-9C4CB88A7782}"/>
              </a:ext>
            </a:extLst>
          </p:cNvPr>
          <p:cNvSpPr>
            <a:spLocks noGrp="1"/>
          </p:cNvSpPr>
          <p:nvPr>
            <p:ph type="title"/>
          </p:nvPr>
        </p:nvSpPr>
        <p:spPr>
          <a:xfrm>
            <a:off x="2689200" y="365128"/>
            <a:ext cx="6263483" cy="1325563"/>
          </a:xfrm>
        </p:spPr>
        <p:txBody>
          <a:bodyPr/>
          <a:lstStyle/>
          <a:p>
            <a:r>
              <a:rPr lang="en-US" dirty="0"/>
              <a:t>Click to edit Master title style</a:t>
            </a:r>
          </a:p>
        </p:txBody>
      </p:sp>
      <p:sp>
        <p:nvSpPr>
          <p:cNvPr id="13" name="Subtitle 2">
            <a:extLst>
              <a:ext uri="{FF2B5EF4-FFF2-40B4-BE49-F238E27FC236}">
                <a16:creationId xmlns:a16="http://schemas.microsoft.com/office/drawing/2014/main" id="{4B2D4B1B-0FB9-114E-BA5B-8B5027107D92}"/>
              </a:ext>
            </a:extLst>
          </p:cNvPr>
          <p:cNvSpPr>
            <a:spLocks noGrp="1"/>
          </p:cNvSpPr>
          <p:nvPr>
            <p:ph type="subTitle" idx="11"/>
          </p:nvPr>
        </p:nvSpPr>
        <p:spPr>
          <a:xfrm>
            <a:off x="2689201" y="1690691"/>
            <a:ext cx="6261826"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4" name="Picture Placeholder 2">
            <a:extLst>
              <a:ext uri="{FF2B5EF4-FFF2-40B4-BE49-F238E27FC236}">
                <a16:creationId xmlns:a16="http://schemas.microsoft.com/office/drawing/2014/main" id="{10FF9FE5-9D4A-1A4C-B15E-0CE138A25974}"/>
              </a:ext>
            </a:extLst>
          </p:cNvPr>
          <p:cNvSpPr>
            <a:spLocks noGrp="1"/>
          </p:cNvSpPr>
          <p:nvPr>
            <p:ph type="pic" idx="12"/>
          </p:nvPr>
        </p:nvSpPr>
        <p:spPr>
          <a:xfrm>
            <a:off x="2687545" y="2449002"/>
            <a:ext cx="6263479" cy="341205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Tree>
    <p:extLst>
      <p:ext uri="{BB962C8B-B14F-4D97-AF65-F5344CB8AC3E}">
        <p14:creationId xmlns:p14="http://schemas.microsoft.com/office/powerpoint/2010/main" val="3832586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132A-BF66-7741-B4E1-5EC8B4494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40F300-B86F-C047-9CF4-9E9871E162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EC35E15-4711-A54D-A449-AA8C07DE0F2C}"/>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30 January 2023</a:t>
            </a:fld>
            <a:endParaRPr lang="en-US" dirty="0"/>
          </a:p>
        </p:txBody>
      </p:sp>
      <p:sp>
        <p:nvSpPr>
          <p:cNvPr id="8" name="Slide Number Placeholder 6">
            <a:extLst>
              <a:ext uri="{FF2B5EF4-FFF2-40B4-BE49-F238E27FC236}">
                <a16:creationId xmlns:a16="http://schemas.microsoft.com/office/drawing/2014/main" id="{3F768471-8CB1-A341-9717-5B2D14B919C3}"/>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450173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513D1-5250-4348-AC92-6B2D145570AB}"/>
              </a:ext>
            </a:extLst>
          </p:cNvPr>
          <p:cNvSpPr>
            <a:spLocks noGrp="1"/>
          </p:cNvSpPr>
          <p:nvPr>
            <p:ph type="ctrTitle"/>
          </p:nvPr>
        </p:nvSpPr>
        <p:spPr>
          <a:xfrm>
            <a:off x="381052" y="1122363"/>
            <a:ext cx="8569974"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381052" y="3602038"/>
            <a:ext cx="8569975" cy="1655762"/>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6" name="Slide Number Placeholder 6">
            <a:extLst>
              <a:ext uri="{FF2B5EF4-FFF2-40B4-BE49-F238E27FC236}">
                <a16:creationId xmlns:a16="http://schemas.microsoft.com/office/drawing/2014/main" id="{B4154B13-DA74-8A41-B0AC-B68A42004D27}"/>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Date Placeholder 3">
            <a:extLst>
              <a:ext uri="{FF2B5EF4-FFF2-40B4-BE49-F238E27FC236}">
                <a16:creationId xmlns:a16="http://schemas.microsoft.com/office/drawing/2014/main" id="{A5446C3C-E87B-8046-8B5F-8F8CC96F93D5}"/>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30 January 2023</a:t>
            </a:fld>
            <a:endParaRPr lang="en-US" dirty="0"/>
          </a:p>
        </p:txBody>
      </p:sp>
    </p:spTree>
    <p:extLst>
      <p:ext uri="{BB962C8B-B14F-4D97-AF65-F5344CB8AC3E}">
        <p14:creationId xmlns:p14="http://schemas.microsoft.com/office/powerpoint/2010/main" val="24193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236F-EF7D-0E4C-B56A-E65E9B97349A}"/>
              </a:ext>
            </a:extLst>
          </p:cNvPr>
          <p:cNvSpPr>
            <a:spLocks noGrp="1"/>
          </p:cNvSpPr>
          <p:nvPr>
            <p:ph type="title"/>
          </p:nvPr>
        </p:nvSpPr>
        <p:spPr>
          <a:xfrm>
            <a:off x="381053" y="247828"/>
            <a:ext cx="8569972" cy="14428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A0F0B86-6219-FA4E-9B36-661D6B136637}"/>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6">
            <a:extLst>
              <a:ext uri="{FF2B5EF4-FFF2-40B4-BE49-F238E27FC236}">
                <a16:creationId xmlns:a16="http://schemas.microsoft.com/office/drawing/2014/main" id="{5BD00216-8A58-574A-B455-5FF7296BA39B}"/>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6" name="Date Placeholder 3">
            <a:extLst>
              <a:ext uri="{FF2B5EF4-FFF2-40B4-BE49-F238E27FC236}">
                <a16:creationId xmlns:a16="http://schemas.microsoft.com/office/drawing/2014/main" id="{E592F399-D0AD-6A4C-B3C7-480EEFDEE109}"/>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30 January 2023</a:t>
            </a:fld>
            <a:endParaRPr lang="en-US" dirty="0"/>
          </a:p>
        </p:txBody>
      </p:sp>
    </p:spTree>
    <p:extLst>
      <p:ext uri="{BB962C8B-B14F-4D97-AF65-F5344CB8AC3E}">
        <p14:creationId xmlns:p14="http://schemas.microsoft.com/office/powerpoint/2010/main" val="4175764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B8E7-2A83-1540-917B-E72C6ECEC744}"/>
              </a:ext>
            </a:extLst>
          </p:cNvPr>
          <p:cNvSpPr>
            <a:spLocks noGrp="1"/>
          </p:cNvSpPr>
          <p:nvPr>
            <p:ph type="title"/>
          </p:nvPr>
        </p:nvSpPr>
        <p:spPr/>
        <p:txBody>
          <a:bodyPr/>
          <a:lstStyle/>
          <a:p>
            <a:r>
              <a:rPr lang="en-US" dirty="0"/>
              <a:t>Click to edit Master title style</a:t>
            </a:r>
          </a:p>
        </p:txBody>
      </p:sp>
      <p:sp>
        <p:nvSpPr>
          <p:cNvPr id="9" name="Slide Number Placeholder 6">
            <a:extLst>
              <a:ext uri="{FF2B5EF4-FFF2-40B4-BE49-F238E27FC236}">
                <a16:creationId xmlns:a16="http://schemas.microsoft.com/office/drawing/2014/main" id="{E3FAC565-2DA1-1F40-999E-7A3EC2D50E85}"/>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Content Placeholder 3">
            <a:extLst>
              <a:ext uri="{FF2B5EF4-FFF2-40B4-BE49-F238E27FC236}">
                <a16:creationId xmlns:a16="http://schemas.microsoft.com/office/drawing/2014/main" id="{6EC3E59A-BF2D-FD44-9B44-E09B877A5514}"/>
              </a:ext>
            </a:extLst>
          </p:cNvPr>
          <p:cNvSpPr>
            <a:spLocks noGrp="1"/>
          </p:cNvSpPr>
          <p:nvPr>
            <p:ph sz="half" idx="2"/>
          </p:nvPr>
        </p:nvSpPr>
        <p:spPr>
          <a:xfrm>
            <a:off x="381053" y="1908313"/>
            <a:ext cx="4087580"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7AB1228E-7F20-7D43-86FC-23F78CCBB190}"/>
              </a:ext>
            </a:extLst>
          </p:cNvPr>
          <p:cNvSpPr>
            <a:spLocks noGrp="1"/>
          </p:cNvSpPr>
          <p:nvPr>
            <p:ph sz="quarter" idx="10"/>
          </p:nvPr>
        </p:nvSpPr>
        <p:spPr>
          <a:xfrm>
            <a:off x="4675367" y="1908313"/>
            <a:ext cx="4275657"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F3F98426-ECA4-8E4B-8922-30792AA74DC3}"/>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30 January 2023</a:t>
            </a:fld>
            <a:endParaRPr lang="en-US" dirty="0"/>
          </a:p>
        </p:txBody>
      </p:sp>
    </p:spTree>
    <p:extLst>
      <p:ext uri="{BB962C8B-B14F-4D97-AF65-F5344CB8AC3E}">
        <p14:creationId xmlns:p14="http://schemas.microsoft.com/office/powerpoint/2010/main" val="30279737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CBFB3-9901-C54A-934E-8C3F507FAAB9}"/>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951D5BFC-74FB-9048-B4FA-50870D8BB244}"/>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5" name="Date Placeholder 3">
            <a:extLst>
              <a:ext uri="{FF2B5EF4-FFF2-40B4-BE49-F238E27FC236}">
                <a16:creationId xmlns:a16="http://schemas.microsoft.com/office/drawing/2014/main" id="{C592B630-A3D6-9840-BB36-41B1323D06E2}"/>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30 January 2023</a:t>
            </a:fld>
            <a:endParaRPr lang="en-US" dirty="0"/>
          </a:p>
        </p:txBody>
      </p:sp>
    </p:spTree>
    <p:extLst>
      <p:ext uri="{BB962C8B-B14F-4D97-AF65-F5344CB8AC3E}">
        <p14:creationId xmlns:p14="http://schemas.microsoft.com/office/powerpoint/2010/main" val="2125163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4" name="Date Placeholder 3">
            <a:extLst>
              <a:ext uri="{FF2B5EF4-FFF2-40B4-BE49-F238E27FC236}">
                <a16:creationId xmlns:a16="http://schemas.microsoft.com/office/drawing/2014/main" id="{8B921169-E4CC-984A-AD28-A1AAB37B11E2}"/>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30 January 2023</a:t>
            </a:fld>
            <a:endParaRPr lang="en-US" dirty="0"/>
          </a:p>
        </p:txBody>
      </p:sp>
    </p:spTree>
    <p:extLst>
      <p:ext uri="{BB962C8B-B14F-4D97-AF65-F5344CB8AC3E}">
        <p14:creationId xmlns:p14="http://schemas.microsoft.com/office/powerpoint/2010/main" val="1158143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97EED-5C7F-D843-825B-BFA8EB477A23}"/>
              </a:ext>
            </a:extLst>
          </p:cNvPr>
          <p:cNvSpPr>
            <a:spLocks noGrp="1"/>
          </p:cNvSpPr>
          <p:nvPr>
            <p:ph idx="1"/>
          </p:nvPr>
        </p:nvSpPr>
        <p:spPr>
          <a:xfrm>
            <a:off x="381053" y="2449002"/>
            <a:ext cx="8569972" cy="3412051"/>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9" name="Slide Number Placeholder 6">
            <a:extLst>
              <a:ext uri="{FF2B5EF4-FFF2-40B4-BE49-F238E27FC236}">
                <a16:creationId xmlns:a16="http://schemas.microsoft.com/office/drawing/2014/main" id="{CEF2B0F3-63E6-7E44-B9B3-40CAD5108A81}"/>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Title 1">
            <a:extLst>
              <a:ext uri="{FF2B5EF4-FFF2-40B4-BE49-F238E27FC236}">
                <a16:creationId xmlns:a16="http://schemas.microsoft.com/office/drawing/2014/main" id="{882F0DFE-35A0-0445-95C3-67F58762C007}"/>
              </a:ext>
            </a:extLst>
          </p:cNvPr>
          <p:cNvSpPr>
            <a:spLocks noGrp="1"/>
          </p:cNvSpPr>
          <p:nvPr>
            <p:ph type="title"/>
          </p:nvPr>
        </p:nvSpPr>
        <p:spPr>
          <a:xfrm>
            <a:off x="382706" y="365128"/>
            <a:ext cx="8569977" cy="1325563"/>
          </a:xfrm>
        </p:spPr>
        <p:txBody>
          <a:bodyPr/>
          <a:lstStyle/>
          <a:p>
            <a:r>
              <a:rPr lang="en-US"/>
              <a:t>Click to edit Master title style</a:t>
            </a:r>
          </a:p>
        </p:txBody>
      </p:sp>
      <p:sp>
        <p:nvSpPr>
          <p:cNvPr id="10" name="Subtitle 2">
            <a:extLst>
              <a:ext uri="{FF2B5EF4-FFF2-40B4-BE49-F238E27FC236}">
                <a16:creationId xmlns:a16="http://schemas.microsoft.com/office/drawing/2014/main" id="{797C545D-1163-F747-A053-6B826ED68649}"/>
              </a:ext>
            </a:extLst>
          </p:cNvPr>
          <p:cNvSpPr>
            <a:spLocks noGrp="1"/>
          </p:cNvSpPr>
          <p:nvPr>
            <p:ph type="subTitle" idx="11"/>
          </p:nvPr>
        </p:nvSpPr>
        <p:spPr>
          <a:xfrm>
            <a:off x="383317" y="1690691"/>
            <a:ext cx="8567710"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1" name="Date Placeholder 3">
            <a:extLst>
              <a:ext uri="{FF2B5EF4-FFF2-40B4-BE49-F238E27FC236}">
                <a16:creationId xmlns:a16="http://schemas.microsoft.com/office/drawing/2014/main" id="{974B96DA-1176-3E4A-9C30-97DAAB29A6B8}"/>
              </a:ext>
            </a:extLst>
          </p:cNvPr>
          <p:cNvSpPr>
            <a:spLocks noGrp="1"/>
          </p:cNvSpPr>
          <p:nvPr>
            <p:ph type="dt" sz="half" idx="1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30 January 2023</a:t>
            </a:fld>
            <a:endParaRPr lang="en-US" dirty="0"/>
          </a:p>
        </p:txBody>
      </p:sp>
    </p:spTree>
    <p:extLst>
      <p:ext uri="{BB962C8B-B14F-4D97-AF65-F5344CB8AC3E}">
        <p14:creationId xmlns:p14="http://schemas.microsoft.com/office/powerpoint/2010/main" val="1964472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Slide Number Placeholder 6">
            <a:extLst>
              <a:ext uri="{FF2B5EF4-FFF2-40B4-BE49-F238E27FC236}">
                <a16:creationId xmlns:a16="http://schemas.microsoft.com/office/drawing/2014/main" id="{7FA1B61B-BB5F-BB46-9A6C-E5A308BF4C9C}"/>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12" name="Title 1">
            <a:extLst>
              <a:ext uri="{FF2B5EF4-FFF2-40B4-BE49-F238E27FC236}">
                <a16:creationId xmlns:a16="http://schemas.microsoft.com/office/drawing/2014/main" id="{EB5EADA2-4A37-FE4A-9306-9C4CB88A7782}"/>
              </a:ext>
            </a:extLst>
          </p:cNvPr>
          <p:cNvSpPr>
            <a:spLocks noGrp="1"/>
          </p:cNvSpPr>
          <p:nvPr>
            <p:ph type="title"/>
          </p:nvPr>
        </p:nvSpPr>
        <p:spPr>
          <a:xfrm>
            <a:off x="382706" y="365128"/>
            <a:ext cx="8569977" cy="1325563"/>
          </a:xfrm>
        </p:spPr>
        <p:txBody>
          <a:bodyPr/>
          <a:lstStyle/>
          <a:p>
            <a:r>
              <a:rPr lang="en-US" dirty="0"/>
              <a:t>Click to edit Master title style</a:t>
            </a:r>
          </a:p>
        </p:txBody>
      </p:sp>
      <p:sp>
        <p:nvSpPr>
          <p:cNvPr id="13" name="Subtitle 2">
            <a:extLst>
              <a:ext uri="{FF2B5EF4-FFF2-40B4-BE49-F238E27FC236}">
                <a16:creationId xmlns:a16="http://schemas.microsoft.com/office/drawing/2014/main" id="{4B2D4B1B-0FB9-114E-BA5B-8B5027107D92}"/>
              </a:ext>
            </a:extLst>
          </p:cNvPr>
          <p:cNvSpPr>
            <a:spLocks noGrp="1"/>
          </p:cNvSpPr>
          <p:nvPr>
            <p:ph type="subTitle" idx="11"/>
          </p:nvPr>
        </p:nvSpPr>
        <p:spPr>
          <a:xfrm>
            <a:off x="383317" y="1690691"/>
            <a:ext cx="8567710"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4" name="Picture Placeholder 2">
            <a:extLst>
              <a:ext uri="{FF2B5EF4-FFF2-40B4-BE49-F238E27FC236}">
                <a16:creationId xmlns:a16="http://schemas.microsoft.com/office/drawing/2014/main" id="{10FF9FE5-9D4A-1A4C-B15E-0CE138A25974}"/>
              </a:ext>
            </a:extLst>
          </p:cNvPr>
          <p:cNvSpPr>
            <a:spLocks noGrp="1"/>
          </p:cNvSpPr>
          <p:nvPr>
            <p:ph type="pic" idx="12"/>
          </p:nvPr>
        </p:nvSpPr>
        <p:spPr>
          <a:xfrm>
            <a:off x="381053" y="2449002"/>
            <a:ext cx="8569972" cy="341205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7" name="Date Placeholder 3">
            <a:extLst>
              <a:ext uri="{FF2B5EF4-FFF2-40B4-BE49-F238E27FC236}">
                <a16:creationId xmlns:a16="http://schemas.microsoft.com/office/drawing/2014/main" id="{033A04E9-32A3-5A4A-9079-6BA8A9837A46}"/>
              </a:ext>
            </a:extLst>
          </p:cNvPr>
          <p:cNvSpPr>
            <a:spLocks noGrp="1"/>
          </p:cNvSpPr>
          <p:nvPr>
            <p:ph type="dt" sz="half" idx="13"/>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30 January 2023</a:t>
            </a:fld>
            <a:endParaRPr lang="en-US" dirty="0"/>
          </a:p>
        </p:txBody>
      </p:sp>
    </p:spTree>
    <p:extLst>
      <p:ext uri="{BB962C8B-B14F-4D97-AF65-F5344CB8AC3E}">
        <p14:creationId xmlns:p14="http://schemas.microsoft.com/office/powerpoint/2010/main" val="46121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132A-BF66-7741-B4E1-5EC8B4494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40F300-B86F-C047-9CF4-9E9871E162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6">
            <a:extLst>
              <a:ext uri="{FF2B5EF4-FFF2-40B4-BE49-F238E27FC236}">
                <a16:creationId xmlns:a16="http://schemas.microsoft.com/office/drawing/2014/main" id="{3F768471-8CB1-A341-9717-5B2D14B919C3}"/>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6" name="Date Placeholder 3">
            <a:extLst>
              <a:ext uri="{FF2B5EF4-FFF2-40B4-BE49-F238E27FC236}">
                <a16:creationId xmlns:a16="http://schemas.microsoft.com/office/drawing/2014/main" id="{BA9061A5-4E65-F645-A21C-7C987908399C}"/>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30 January 2023</a:t>
            </a:fld>
            <a:endParaRPr lang="en-US" dirty="0"/>
          </a:p>
        </p:txBody>
      </p:sp>
    </p:spTree>
    <p:extLst>
      <p:ext uri="{BB962C8B-B14F-4D97-AF65-F5344CB8AC3E}">
        <p14:creationId xmlns:p14="http://schemas.microsoft.com/office/powerpoint/2010/main" val="22603857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412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9" name="Espace réservé de la date 8"/>
          <p:cNvSpPr>
            <a:spLocks noGrp="1"/>
          </p:cNvSpPr>
          <p:nvPr>
            <p:ph type="dt" sz="half" idx="14"/>
          </p:nvPr>
        </p:nvSpPr>
        <p:spPr/>
        <p:txBody>
          <a:bodyPr/>
          <a:lstStyle/>
          <a:p>
            <a:r>
              <a:rPr lang="fr-FR">
                <a:solidFill>
                  <a:srgbClr val="FFFFFF"/>
                </a:solidFill>
              </a:rPr>
              <a:t>Date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1" name="Espace réservé du pied de page 10"/>
          <p:cNvSpPr>
            <a:spLocks noGrp="1"/>
          </p:cNvSpPr>
          <p:nvPr>
            <p:ph type="ftr" sz="quarter" idx="16"/>
          </p:nvPr>
        </p:nvSpPr>
        <p:spPr/>
        <p:txBody>
          <a:bodyPr/>
          <a:lstStyle/>
          <a:p>
            <a:r>
              <a:rPr lang="fr-FR">
                <a:solidFill>
                  <a:srgbClr val="FFFFFF"/>
                </a:solidFill>
              </a:rPr>
              <a:t>Place</a:t>
            </a:r>
          </a:p>
        </p:txBody>
      </p:sp>
    </p:spTree>
    <p:extLst>
      <p:ext uri="{BB962C8B-B14F-4D97-AF65-F5344CB8AC3E}">
        <p14:creationId xmlns:p14="http://schemas.microsoft.com/office/powerpoint/2010/main" val="3130015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3713083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1800"/>
            </a:lvl1pPr>
          </a:lstStyle>
          <a:p>
            <a:pPr lvl="0"/>
            <a:r>
              <a:rPr lang="fr-FR"/>
              <a:t>Text</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p>
        </p:txBody>
      </p:sp>
    </p:spTree>
    <p:extLst>
      <p:ext uri="{BB962C8B-B14F-4D97-AF65-F5344CB8AC3E}">
        <p14:creationId xmlns:p14="http://schemas.microsoft.com/office/powerpoint/2010/main" val="1376403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331505"/>
      </p:ext>
    </p:extLst>
  </p:cSld>
  <p:clrMapOvr>
    <a:masterClrMapping/>
  </p:clrMapOvr>
  <p:transition>
    <p:strips dir="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p>
        </p:txBody>
      </p:sp>
      <p:sp>
        <p:nvSpPr>
          <p:cNvPr id="6" name="Espace réservé du contenu 5"/>
          <p:cNvSpPr>
            <a:spLocks noGrp="1"/>
          </p:cNvSpPr>
          <p:nvPr>
            <p:ph sz="quarter" idx="10" hasCustomPrompt="1"/>
          </p:nvPr>
        </p:nvSpPr>
        <p:spPr>
          <a:xfrm>
            <a:off x="4572000" y="6022108"/>
            <a:ext cx="432048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17616552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125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73937"/>
      </p:ext>
    </p:extLst>
  </p:cSld>
  <p:clrMapOvr>
    <a:masterClrMapping/>
  </p:clrMapOvr>
  <p:transition>
    <p:strips dir="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0" y="6453336"/>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6" y="6453336"/>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6"/>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1019876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1800"/>
            </a:lvl1pPr>
          </a:lstStyle>
          <a:p>
            <a:pPr lvl="0"/>
            <a:r>
              <a:rPr lang="fr-FR"/>
              <a:t>Text</a:t>
            </a:r>
          </a:p>
        </p:txBody>
      </p:sp>
      <p:sp>
        <p:nvSpPr>
          <p:cNvPr id="4" name="Espace réservé de la date 3"/>
          <p:cNvSpPr>
            <a:spLocks noGrp="1"/>
          </p:cNvSpPr>
          <p:nvPr>
            <p:ph type="dt" sz="half" idx="10"/>
          </p:nvPr>
        </p:nvSpPr>
        <p:spPr>
          <a:xfrm>
            <a:off x="457200" y="6453336"/>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6" y="6453336"/>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6"/>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p>
        </p:txBody>
      </p:sp>
    </p:spTree>
    <p:extLst>
      <p:ext uri="{BB962C8B-B14F-4D97-AF65-F5344CB8AC3E}">
        <p14:creationId xmlns:p14="http://schemas.microsoft.com/office/powerpoint/2010/main" val="794014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20" y="6444808"/>
            <a:ext cx="1366837" cy="360000"/>
          </a:xfrm>
        </p:spPr>
        <p:txBody>
          <a:bodyPr anchor="ctr" anchorCtr="0">
            <a:noAutofit/>
          </a:bodyPr>
          <a:lstStyle>
            <a:lvl1pPr>
              <a:buNone/>
              <a:defRPr sz="675">
                <a:solidFill>
                  <a:schemeClr val="bg1"/>
                </a:solidFill>
              </a:defRPr>
            </a:lvl1pPr>
            <a:lvl2pPr>
              <a:buNone/>
              <a:defRPr sz="788">
                <a:solidFill>
                  <a:schemeClr val="bg1"/>
                </a:solidFill>
              </a:defRPr>
            </a:lvl2pPr>
            <a:lvl3pPr>
              <a:buNone/>
              <a:defRPr sz="788">
                <a:solidFill>
                  <a:schemeClr val="bg1"/>
                </a:solidFill>
              </a:defRPr>
            </a:lvl3pPr>
            <a:lvl4pPr>
              <a:buNone/>
              <a:defRPr sz="788">
                <a:solidFill>
                  <a:schemeClr val="bg1"/>
                </a:solidFill>
              </a:defRPr>
            </a:lvl4pPr>
            <a:lvl5pPr>
              <a:buNone/>
              <a:defRPr sz="788">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33" y="6444808"/>
            <a:ext cx="4391173" cy="360000"/>
          </a:xfrm>
        </p:spPr>
        <p:txBody>
          <a:bodyPr anchor="ctr" anchorCtr="0">
            <a:noAutofit/>
          </a:bodyPr>
          <a:lstStyle>
            <a:lvl1pPr algn="ctr">
              <a:buNone/>
              <a:defRPr sz="675" baseline="0">
                <a:solidFill>
                  <a:schemeClr val="bg1"/>
                </a:solidFill>
              </a:defRPr>
            </a:lvl1pPr>
            <a:lvl2pPr>
              <a:buNone/>
              <a:defRPr sz="788">
                <a:solidFill>
                  <a:schemeClr val="bg1"/>
                </a:solidFill>
              </a:defRPr>
            </a:lvl2pPr>
            <a:lvl3pPr>
              <a:buNone/>
              <a:defRPr sz="788">
                <a:solidFill>
                  <a:schemeClr val="bg1"/>
                </a:solidFill>
              </a:defRPr>
            </a:lvl3pPr>
            <a:lvl4pPr>
              <a:buNone/>
              <a:defRPr sz="788">
                <a:solidFill>
                  <a:schemeClr val="bg1"/>
                </a:solidFill>
              </a:defRPr>
            </a:lvl4pPr>
            <a:lvl5pPr>
              <a:buNone/>
              <a:defRPr sz="788">
                <a:solidFill>
                  <a:schemeClr val="bg1"/>
                </a:solidFill>
              </a:defRPr>
            </a:lvl5pPr>
          </a:lstStyle>
          <a:p>
            <a:pPr lvl="0"/>
            <a:r>
              <a:rPr lang="fr-FR"/>
              <a:t>Event, place</a:t>
            </a:r>
          </a:p>
        </p:txBody>
      </p:sp>
    </p:spTree>
    <p:extLst>
      <p:ext uri="{BB962C8B-B14F-4D97-AF65-F5344CB8AC3E}">
        <p14:creationId xmlns:p14="http://schemas.microsoft.com/office/powerpoint/2010/main" val="24329293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5750784"/>
      </p:ext>
    </p:extLst>
  </p:cSld>
  <p:clrMapOvr>
    <a:masterClrMapping/>
  </p:clrMapOvr>
  <p:transition>
    <p:strips dir="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2664825218"/>
      </p:ext>
    </p:extLst>
  </p:cSld>
  <p:clrMapOvr>
    <a:masterClrMapping/>
  </p:clrMapOvr>
  <p:transition>
    <p:strips dir="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611579042"/>
      </p:ext>
    </p:extLst>
  </p:cSld>
  <p:clrMapOvr>
    <a:masterClrMapping/>
  </p:clrMapOvr>
  <p:transition>
    <p:strips dir="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8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endParaRPr lang="fr-FR" dirty="0"/>
          </a:p>
        </p:txBody>
      </p:sp>
      <p:sp>
        <p:nvSpPr>
          <p:cNvPr id="9"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2273339880"/>
      </p:ext>
    </p:extLst>
  </p:cSld>
  <p:clrMapOvr>
    <a:masterClrMapping/>
  </p:clrMapOvr>
  <p:transition>
    <p:strips dir="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24426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1575"/>
            </a:lvl1pPr>
          </a:lstStyle>
          <a:p>
            <a:pPr lvl="0"/>
            <a:r>
              <a:rPr lang="fr-FR"/>
              <a:t>Sub-title</a:t>
            </a: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9" name="Espace réservé de la date 8"/>
          <p:cNvSpPr>
            <a:spLocks noGrp="1"/>
          </p:cNvSpPr>
          <p:nvPr>
            <p:ph type="dt" sz="half" idx="14"/>
          </p:nvPr>
        </p:nvSpPr>
        <p:spPr/>
        <p:txBody>
          <a:bodyPr/>
          <a:lstStyle/>
          <a:p>
            <a:r>
              <a:rPr lang="fr-FR">
                <a:solidFill>
                  <a:srgbClr val="FFFFFF"/>
                </a:solidFill>
              </a:rPr>
              <a:t>Date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1" name="Espace réservé du pied de page 10"/>
          <p:cNvSpPr>
            <a:spLocks noGrp="1"/>
          </p:cNvSpPr>
          <p:nvPr>
            <p:ph type="ftr" sz="quarter" idx="16"/>
          </p:nvPr>
        </p:nvSpPr>
        <p:spPr/>
        <p:txBody>
          <a:bodyPr/>
          <a:lstStyle/>
          <a:p>
            <a:r>
              <a:rPr lang="fr-FR">
                <a:solidFill>
                  <a:srgbClr val="FFFFFF"/>
                </a:solidFill>
              </a:rPr>
              <a:t>Place</a:t>
            </a:r>
          </a:p>
        </p:txBody>
      </p:sp>
    </p:spTree>
    <p:extLst>
      <p:ext uri="{BB962C8B-B14F-4D97-AF65-F5344CB8AC3E}">
        <p14:creationId xmlns:p14="http://schemas.microsoft.com/office/powerpoint/2010/main" val="34440448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41145750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350"/>
            </a:lvl1pPr>
          </a:lstStyle>
          <a:p>
            <a:pPr lvl="0"/>
            <a:r>
              <a:rPr lang="fr-FR"/>
              <a:t>Text</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350"/>
            </a:lvl1pPr>
          </a:lstStyle>
          <a:p>
            <a:pPr lvl="0"/>
            <a:r>
              <a:rPr lang="fr-FR"/>
              <a:t>Text</a:t>
            </a:r>
          </a:p>
        </p:txBody>
      </p:sp>
    </p:spTree>
    <p:extLst>
      <p:ext uri="{BB962C8B-B14F-4D97-AF65-F5344CB8AC3E}">
        <p14:creationId xmlns:p14="http://schemas.microsoft.com/office/powerpoint/2010/main" val="17553168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690975"/>
      </p:ext>
    </p:extLst>
  </p:cSld>
  <p:clrMapOvr>
    <a:masterClrMapping/>
  </p:clrMapOvr>
  <p:transition>
    <p:strips dir="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p>
        </p:txBody>
      </p:sp>
      <p:sp>
        <p:nvSpPr>
          <p:cNvPr id="6" name="Espace réservé du contenu 5"/>
          <p:cNvSpPr>
            <a:spLocks noGrp="1"/>
          </p:cNvSpPr>
          <p:nvPr>
            <p:ph sz="quarter" idx="10" hasCustomPrompt="1"/>
          </p:nvPr>
        </p:nvSpPr>
        <p:spPr>
          <a:xfrm>
            <a:off x="4572000" y="6022110"/>
            <a:ext cx="4320480" cy="503237"/>
          </a:xfrm>
        </p:spPr>
        <p:txBody>
          <a:bodyPr anchor="ctr" anchorCtr="0">
            <a:normAutofit/>
          </a:bodyPr>
          <a:lstStyle>
            <a:lvl1pPr>
              <a:defRPr sz="1013" b="1">
                <a:solidFill>
                  <a:schemeClr val="tx1"/>
                </a:solidFill>
              </a:defRPr>
            </a:lvl1pPr>
          </a:lstStyle>
          <a:p>
            <a:pPr lvl="0"/>
            <a:r>
              <a:rPr lang="fr-FR"/>
              <a:t>Date, Place</a:t>
            </a:r>
          </a:p>
        </p:txBody>
      </p:sp>
    </p:spTree>
    <p:extLst>
      <p:ext uri="{BB962C8B-B14F-4D97-AF65-F5344CB8AC3E}">
        <p14:creationId xmlns:p14="http://schemas.microsoft.com/office/powerpoint/2010/main" val="33258968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8807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384995"/>
      </p:ext>
    </p:extLst>
  </p:cSld>
  <p:clrMapOvr>
    <a:masterClrMapping/>
  </p:clrMapOvr>
  <p:transition>
    <p:strips dir="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1" y="6453338"/>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7" y="6453338"/>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8"/>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27950305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350"/>
            </a:lvl1pPr>
          </a:lstStyle>
          <a:p>
            <a:pPr lvl="0"/>
            <a:r>
              <a:rPr lang="fr-FR"/>
              <a:t>Text</a:t>
            </a:r>
          </a:p>
        </p:txBody>
      </p:sp>
      <p:sp>
        <p:nvSpPr>
          <p:cNvPr id="4" name="Espace réservé de la date 3"/>
          <p:cNvSpPr>
            <a:spLocks noGrp="1"/>
          </p:cNvSpPr>
          <p:nvPr>
            <p:ph type="dt" sz="half" idx="10"/>
          </p:nvPr>
        </p:nvSpPr>
        <p:spPr>
          <a:xfrm>
            <a:off x="457201" y="6453338"/>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7" y="6453338"/>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8"/>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350"/>
            </a:lvl1pPr>
          </a:lstStyle>
          <a:p>
            <a:pPr lvl="0"/>
            <a:r>
              <a:rPr lang="fr-FR"/>
              <a:t>Text</a:t>
            </a:r>
          </a:p>
        </p:txBody>
      </p:sp>
    </p:spTree>
    <p:extLst>
      <p:ext uri="{BB962C8B-B14F-4D97-AF65-F5344CB8AC3E}">
        <p14:creationId xmlns:p14="http://schemas.microsoft.com/office/powerpoint/2010/main" val="22865237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35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591"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20" y="6444808"/>
            <a:ext cx="1366837" cy="360000"/>
          </a:xfrm>
        </p:spPr>
        <p:txBody>
          <a:bodyPr anchor="ctr" anchorCtr="0">
            <a:noAutofit/>
          </a:bodyPr>
          <a:lstStyle>
            <a:lvl1pPr>
              <a:buNone/>
              <a:defRPr sz="506">
                <a:solidFill>
                  <a:schemeClr val="bg1"/>
                </a:solidFill>
              </a:defRPr>
            </a:lvl1pPr>
            <a:lvl2pPr>
              <a:buNone/>
              <a:defRPr sz="591">
                <a:solidFill>
                  <a:schemeClr val="bg1"/>
                </a:solidFill>
              </a:defRPr>
            </a:lvl2pPr>
            <a:lvl3pPr>
              <a:buNone/>
              <a:defRPr sz="591">
                <a:solidFill>
                  <a:schemeClr val="bg1"/>
                </a:solidFill>
              </a:defRPr>
            </a:lvl3pPr>
            <a:lvl4pPr>
              <a:buNone/>
              <a:defRPr sz="591">
                <a:solidFill>
                  <a:schemeClr val="bg1"/>
                </a:solidFill>
              </a:defRPr>
            </a:lvl4pPr>
            <a:lvl5pPr>
              <a:buNone/>
              <a:defRPr sz="591">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34" y="6444808"/>
            <a:ext cx="4391173" cy="360000"/>
          </a:xfrm>
        </p:spPr>
        <p:txBody>
          <a:bodyPr anchor="ctr" anchorCtr="0">
            <a:noAutofit/>
          </a:bodyPr>
          <a:lstStyle>
            <a:lvl1pPr algn="ctr">
              <a:buNone/>
              <a:defRPr sz="506" baseline="0">
                <a:solidFill>
                  <a:schemeClr val="bg1"/>
                </a:solidFill>
              </a:defRPr>
            </a:lvl1pPr>
            <a:lvl2pPr>
              <a:buNone/>
              <a:defRPr sz="591">
                <a:solidFill>
                  <a:schemeClr val="bg1"/>
                </a:solidFill>
              </a:defRPr>
            </a:lvl2pPr>
            <a:lvl3pPr>
              <a:buNone/>
              <a:defRPr sz="591">
                <a:solidFill>
                  <a:schemeClr val="bg1"/>
                </a:solidFill>
              </a:defRPr>
            </a:lvl3pPr>
            <a:lvl4pPr>
              <a:buNone/>
              <a:defRPr sz="591">
                <a:solidFill>
                  <a:schemeClr val="bg1"/>
                </a:solidFill>
              </a:defRPr>
            </a:lvl4pPr>
            <a:lvl5pPr>
              <a:buNone/>
              <a:defRPr sz="591">
                <a:solidFill>
                  <a:schemeClr val="bg1"/>
                </a:solidFill>
              </a:defRPr>
            </a:lvl5pPr>
          </a:lstStyle>
          <a:p>
            <a:pPr lvl="0"/>
            <a:r>
              <a:rPr lang="fr-FR"/>
              <a:t>Event, place</a:t>
            </a:r>
          </a:p>
        </p:txBody>
      </p:sp>
    </p:spTree>
    <p:extLst>
      <p:ext uri="{BB962C8B-B14F-4D97-AF65-F5344CB8AC3E}">
        <p14:creationId xmlns:p14="http://schemas.microsoft.com/office/powerpoint/2010/main" val="33053470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3.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4.png"/><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5.jpe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7.jpeg"/><Relationship Id="rId5" Type="http://schemas.openxmlformats.org/officeDocument/2006/relationships/theme" Target="../theme/theme5.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5.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2707573" y="365128"/>
            <a:ext cx="624345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2707573" y="1825628"/>
            <a:ext cx="6243452" cy="38982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4083378"/>
      </p:ext>
    </p:extLst>
  </p:cSld>
  <p:clrMap bg1="lt1" tx1="dk1" bg2="lt2" tx2="dk2" accent1="accent1" accent2="accent2" accent3="accent3" accent4="accent4" accent5="accent5" accent6="accent6" hlink="hlink" folHlink="folHlink"/>
  <p:sldLayoutIdLst>
    <p:sldLayoutId id="2147483663" r:id="rId1"/>
    <p:sldLayoutId id="2147483685" r:id="rId2"/>
    <p:sldLayoutId id="2147483666" r:id="rId3"/>
    <p:sldLayoutId id="2147483696" r:id="rId4"/>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2689200" y="365128"/>
            <a:ext cx="626348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2689200" y="1825628"/>
            <a:ext cx="6261825" cy="42395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A75703E2-FF4C-6044-A6E7-D53CF2361DE3}"/>
              </a:ext>
            </a:extLst>
          </p:cNvPr>
          <p:cNvSpPr>
            <a:spLocks noGrp="1"/>
          </p:cNvSpPr>
          <p:nvPr>
            <p:ph type="dt" sz="half" idx="2"/>
          </p:nvPr>
        </p:nvSpPr>
        <p:spPr>
          <a:xfrm>
            <a:off x="2689200" y="6356353"/>
            <a:ext cx="2057400" cy="365125"/>
          </a:xfrm>
          <a:prstGeom prst="rect">
            <a:avLst/>
          </a:prstGeom>
        </p:spPr>
        <p:txBody>
          <a:bodyPr anchor="b"/>
          <a:lstStyle>
            <a:lvl1pPr>
              <a:defRPr sz="1400" i="1">
                <a:solidFill>
                  <a:schemeClr val="accent3"/>
                </a:solidFill>
              </a:defRPr>
            </a:lvl1pPr>
          </a:lstStyle>
          <a:p>
            <a:fld id="{2D60905F-31D9-794A-A8E9-D8F066E0B96E}" type="datetime3">
              <a:rPr lang="en-US" smtClean="0"/>
              <a:pPr/>
              <a:t>30 January 2023</a:t>
            </a:fld>
            <a:endParaRPr lang="en-US" dirty="0"/>
          </a:p>
        </p:txBody>
      </p:sp>
      <p:sp>
        <p:nvSpPr>
          <p:cNvPr id="8" name="Slide Number Placeholder 6">
            <a:extLst>
              <a:ext uri="{FF2B5EF4-FFF2-40B4-BE49-F238E27FC236}">
                <a16:creationId xmlns:a16="http://schemas.microsoft.com/office/drawing/2014/main" id="{1F91719A-3787-D744-A512-03A4E2AB6996}"/>
              </a:ext>
            </a:extLst>
          </p:cNvPr>
          <p:cNvSpPr>
            <a:spLocks noGrp="1"/>
          </p:cNvSpPr>
          <p:nvPr>
            <p:ph type="sldNum" sz="quarter" idx="4"/>
          </p:nvPr>
        </p:nvSpPr>
        <p:spPr>
          <a:xfrm>
            <a:off x="6893625" y="6356353"/>
            <a:ext cx="2057400" cy="365125"/>
          </a:xfrm>
          <a:prstGeom prst="rect">
            <a:avLst/>
          </a:prstGeom>
        </p:spPr>
        <p:txBody>
          <a:bodyPr anchor="b"/>
          <a:lstStyle>
            <a:lvl1pPr algn="r">
              <a:defRPr sz="1400"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3307078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0" r:id="rId4"/>
    <p:sldLayoutId id="2147483681" r:id="rId5"/>
    <p:sldLayoutId id="2147483682" r:id="rId6"/>
    <p:sldLayoutId id="2147483683" r:id="rId7"/>
    <p:sldLayoutId id="2147483684" r:id="rId8"/>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381052" y="365128"/>
            <a:ext cx="857163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381664" y="1825628"/>
            <a:ext cx="8569362" cy="42395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a:extLst>
              <a:ext uri="{FF2B5EF4-FFF2-40B4-BE49-F238E27FC236}">
                <a16:creationId xmlns:a16="http://schemas.microsoft.com/office/drawing/2014/main" id="{C95D445D-CE39-6B40-BB2D-D13AD66650EA}"/>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30 January 2023</a:t>
            </a:fld>
            <a:endParaRPr lang="en-US" dirty="0"/>
          </a:p>
        </p:txBody>
      </p:sp>
      <p:sp>
        <p:nvSpPr>
          <p:cNvPr id="6" name="Slide Number Placeholder 6">
            <a:extLst>
              <a:ext uri="{FF2B5EF4-FFF2-40B4-BE49-F238E27FC236}">
                <a16:creationId xmlns:a16="http://schemas.microsoft.com/office/drawing/2014/main" id="{7FD841E0-712E-024A-B17E-243BAC0F7754}"/>
              </a:ext>
            </a:extLst>
          </p:cNvPr>
          <p:cNvSpPr>
            <a:spLocks noGrp="1"/>
          </p:cNvSpPr>
          <p:nvPr>
            <p:ph type="sldNum" sz="quarter" idx="4"/>
          </p:nvPr>
        </p:nvSpPr>
        <p:spPr>
          <a:xfrm>
            <a:off x="6893625" y="6356353"/>
            <a:ext cx="2057400" cy="365125"/>
          </a:xfrm>
          <a:prstGeom prst="rect">
            <a:avLst/>
          </a:prstGeom>
        </p:spPr>
        <p:txBody>
          <a:bodyPr anchor="b"/>
          <a:lstStyle>
            <a:lvl1pPr algn="r">
              <a:defRPr sz="1400"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145854745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900">
                <a:solidFill>
                  <a:schemeClr val="bg1"/>
                </a:solidFill>
              </a:defRPr>
            </a:lvl1pPr>
          </a:lstStyle>
          <a:p>
            <a:pPr defTabSz="685800"/>
            <a:r>
              <a:rPr lang="fr-FR">
                <a:solidFill>
                  <a:srgbClr val="FFFFFF"/>
                </a:solidFill>
              </a:rPr>
              <a:t>Date</a:t>
            </a: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900">
                <a:solidFill>
                  <a:schemeClr val="bg1"/>
                </a:solidFill>
              </a:defRPr>
            </a:lvl1pPr>
          </a:lstStyle>
          <a:p>
            <a:pPr defTabSz="685800"/>
            <a:r>
              <a:rPr lang="fr-FR">
                <a:solidFill>
                  <a:srgbClr val="FFFFFF"/>
                </a:solidFill>
              </a:rPr>
              <a:t>Place</a:t>
            </a: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900">
                <a:solidFill>
                  <a:schemeClr val="bg1"/>
                </a:solidFill>
              </a:defRPr>
            </a:lvl1pPr>
          </a:lstStyle>
          <a:p>
            <a:pPr defTabSz="685800"/>
            <a:fld id="{02C702AE-1502-43AE-8DBA-2BCAD3408EF2}" type="slidenum">
              <a:rPr lang="fr-FR" smtClean="0">
                <a:solidFill>
                  <a:srgbClr val="FFFFFF"/>
                </a:solidFill>
              </a:rPr>
              <a:pPr defTabSz="685800"/>
              <a:t>‹N°›</a:t>
            </a:fld>
            <a:endParaRPr lang="fr-FR">
              <a:solidFill>
                <a:srgbClr val="FFFFFF"/>
              </a:solidFill>
            </a:endParaRPr>
          </a:p>
        </p:txBody>
      </p:sp>
    </p:spTree>
    <p:extLst>
      <p:ext uri="{BB962C8B-B14F-4D97-AF65-F5344CB8AC3E}">
        <p14:creationId xmlns:p14="http://schemas.microsoft.com/office/powerpoint/2010/main" val="13883726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9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9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9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349114756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Lst>
  <p:transition>
    <p:strips dir="ru"/>
  </p:transition>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675">
                <a:solidFill>
                  <a:schemeClr val="bg1"/>
                </a:solidFill>
              </a:defRPr>
            </a:lvl1pPr>
          </a:lstStyle>
          <a:p>
            <a:pPr defTabSz="514350"/>
            <a:r>
              <a:rPr lang="fr-FR">
                <a:solidFill>
                  <a:srgbClr val="FFFFFF"/>
                </a:solidFill>
              </a:rPr>
              <a:t>Date</a:t>
            </a:r>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675">
                <a:solidFill>
                  <a:schemeClr val="bg1"/>
                </a:solidFill>
              </a:defRPr>
            </a:lvl1pPr>
          </a:lstStyle>
          <a:p>
            <a:pPr defTabSz="514350"/>
            <a:r>
              <a:rPr lang="fr-FR">
                <a:solidFill>
                  <a:srgbClr val="FFFFFF"/>
                </a:solidFill>
              </a:rPr>
              <a:t>Place</a:t>
            </a:r>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675">
                <a:solidFill>
                  <a:schemeClr val="bg1"/>
                </a:solidFill>
              </a:defRPr>
            </a:lvl1pPr>
          </a:lstStyle>
          <a:p>
            <a:pPr defTabSz="514350"/>
            <a:fld id="{02C702AE-1502-43AE-8DBA-2BCAD3408EF2}" type="slidenum">
              <a:rPr lang="fr-FR" smtClean="0">
                <a:solidFill>
                  <a:srgbClr val="FFFFFF"/>
                </a:solidFill>
              </a:rPr>
              <a:pPr defTabSz="514350"/>
              <a:t>‹N°›</a:t>
            </a:fld>
            <a:endParaRPr lang="fr-FR">
              <a:solidFill>
                <a:srgbClr val="FFFFFF"/>
              </a:solidFill>
            </a:endParaRPr>
          </a:p>
        </p:txBody>
      </p:sp>
    </p:spTree>
    <p:extLst>
      <p:ext uri="{BB962C8B-B14F-4D97-AF65-F5344CB8AC3E}">
        <p14:creationId xmlns:p14="http://schemas.microsoft.com/office/powerpoint/2010/main" val="395613101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p:txStyles>
    <p:titleStyle>
      <a:lvl1pPr algn="ctr" defTabSz="514350" rtl="0" eaLnBrk="1" latinLnBrk="0" hangingPunct="1">
        <a:spcBef>
          <a:spcPct val="0"/>
        </a:spcBef>
        <a:buNone/>
        <a:defRPr sz="1800" b="1" kern="1200" cap="none" baseline="0">
          <a:solidFill>
            <a:schemeClr val="accent4"/>
          </a:solidFill>
          <a:latin typeface="+mj-lt"/>
          <a:ea typeface="+mj-ea"/>
          <a:cs typeface="+mj-cs"/>
        </a:defRPr>
      </a:lvl1pPr>
    </p:titleStyle>
    <p:bodyStyle>
      <a:lvl1pPr marL="192881" indent="-192881" algn="l" defTabSz="51435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1pPr>
      <a:lvl2pPr marL="417910" indent="-160735" algn="l" defTabSz="51435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spcBef>
          <a:spcPct val="20000"/>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spcBef>
          <a:spcPct val="20000"/>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fr-F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6.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4.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4.xml"/><Relationship Id="rId5" Type="http://schemas.openxmlformats.org/officeDocument/2006/relationships/hyperlink" Target="https://pnin-niger.org/" TargetMode="Externa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4.xml"/><Relationship Id="rId5" Type="http://schemas.openxmlformats.org/officeDocument/2006/relationships/image" Target="../media/image8.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0" y="2142137"/>
            <a:ext cx="4514231" cy="1878409"/>
          </a:xfrm>
        </p:spPr>
        <p:txBody>
          <a:bodyPr>
            <a:normAutofit/>
          </a:bodyPr>
          <a:lstStyle/>
          <a:p>
            <a:pPr algn="ctr"/>
            <a:r>
              <a:rPr lang="en-GB" dirty="0" err="1">
                <a:solidFill>
                  <a:schemeClr val="bg1"/>
                </a:solidFill>
              </a:rPr>
              <a:t>Présentation</a:t>
            </a:r>
            <a:r>
              <a:rPr lang="en-GB" dirty="0">
                <a:solidFill>
                  <a:schemeClr val="bg1"/>
                </a:solidFill>
              </a:rPr>
              <a:t> de la phase 2 de la PNIN</a:t>
            </a:r>
          </a:p>
        </p:txBody>
      </p:sp>
      <p:sp>
        <p:nvSpPr>
          <p:cNvPr id="4" name="Espace réservé du contenu 3"/>
          <p:cNvSpPr>
            <a:spLocks noGrp="1"/>
          </p:cNvSpPr>
          <p:nvPr>
            <p:ph sz="quarter" idx="10"/>
          </p:nvPr>
        </p:nvSpPr>
        <p:spPr>
          <a:xfrm>
            <a:off x="4757351" y="4798145"/>
            <a:ext cx="3818237" cy="1596962"/>
          </a:xfrm>
        </p:spPr>
        <p:txBody>
          <a:bodyPr>
            <a:noAutofit/>
          </a:bodyPr>
          <a:lstStyle/>
          <a:p>
            <a:pPr marL="0" indent="0">
              <a:buNone/>
            </a:pPr>
            <a:r>
              <a:rPr lang="fr-FR" sz="1600" dirty="0">
                <a:solidFill>
                  <a:schemeClr val="accent4">
                    <a:lumMod val="75000"/>
                  </a:schemeClr>
                </a:solidFill>
              </a:rPr>
              <a:t>Audience accordée son Excellence Monsieur le Ministre de l’Action Humanitaire et de la Gestion des Catastrophes</a:t>
            </a:r>
          </a:p>
          <a:p>
            <a:pPr marL="0" indent="0">
              <a:buNone/>
            </a:pPr>
            <a:r>
              <a:rPr lang="fr-FR" sz="1600" dirty="0">
                <a:solidFill>
                  <a:schemeClr val="accent4">
                    <a:lumMod val="75000"/>
                  </a:schemeClr>
                </a:solidFill>
              </a:rPr>
              <a:t>30 Janvier 2023</a:t>
            </a:r>
          </a:p>
        </p:txBody>
      </p:sp>
    </p:spTree>
    <p:extLst>
      <p:ext uri="{BB962C8B-B14F-4D97-AF65-F5344CB8AC3E}">
        <p14:creationId xmlns:p14="http://schemas.microsoft.com/office/powerpoint/2010/main" val="2929641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781474B-E6BC-0B69-E1CF-583FF3724B60}"/>
              </a:ext>
            </a:extLst>
          </p:cNvPr>
          <p:cNvSpPr>
            <a:spLocks noGrp="1"/>
          </p:cNvSpPr>
          <p:nvPr>
            <p:ph idx="1"/>
          </p:nvPr>
        </p:nvSpPr>
        <p:spPr>
          <a:xfrm>
            <a:off x="592038" y="1498429"/>
            <a:ext cx="7261782" cy="3442063"/>
          </a:xfrm>
        </p:spPr>
        <p:txBody>
          <a:bodyPr>
            <a:normAutofit/>
          </a:bodyPr>
          <a:lstStyle/>
          <a:p>
            <a:pPr marL="495300" indent="-428625" defTabSz="272654">
              <a:lnSpc>
                <a:spcPct val="160000"/>
              </a:lnSpc>
              <a:buAutoNum type="romanUcPeriod"/>
            </a:pPr>
            <a:r>
              <a:rPr lang="fr-FR" sz="1900" b="1" dirty="0">
                <a:solidFill>
                  <a:schemeClr val="accent4">
                    <a:lumMod val="75000"/>
                  </a:schemeClr>
                </a:solidFill>
                <a:latin typeface="+mj-lt"/>
                <a:cs typeface="Times New Roman"/>
              </a:rPr>
              <a:t>DESCRIPTION DE LA PHASE 2</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BENEFICIAIRES DE LA PHASE 2</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OBJECTIF GENERAL ET RESULTATS ATTENDUS</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GOUVERNANCE DU PROJET</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IMPLICATIONS ET BENEFICES POUR LE MAHGC</a:t>
            </a:r>
          </a:p>
          <a:p>
            <a:pPr marL="495300" indent="-428625" defTabSz="272654">
              <a:lnSpc>
                <a:spcPct val="160000"/>
              </a:lnSpc>
              <a:buFont typeface="Arial" panose="020B0604020202020204" pitchFamily="34" charset="0"/>
              <a:buAutoNum type="romanUcPeriod"/>
            </a:pPr>
            <a:r>
              <a:rPr lang="fr-FR" sz="1900" b="1" dirty="0">
                <a:solidFill>
                  <a:schemeClr val="accent4">
                    <a:lumMod val="75000"/>
                  </a:schemeClr>
                </a:solidFill>
                <a:latin typeface="+mj-lt"/>
                <a:cs typeface="Times New Roman"/>
              </a:rPr>
              <a:t>PERSPECTIVES</a:t>
            </a:r>
          </a:p>
          <a:p>
            <a:pPr marL="0" indent="0">
              <a:buNone/>
            </a:pPr>
            <a:endParaRPr lang="fr-FR" sz="2400" dirty="0"/>
          </a:p>
          <a:p>
            <a:pPr marL="0" indent="0">
              <a:buNone/>
            </a:pPr>
            <a:endParaRPr lang="fr-FR" sz="2400" b="1" dirty="0"/>
          </a:p>
          <a:p>
            <a:pPr marL="514350" indent="-514350">
              <a:buFont typeface="Arial" panose="020B0604020202020204" pitchFamily="34" charset="0"/>
              <a:buAutoNum type="romanUcPeriod"/>
            </a:pPr>
            <a:endParaRPr lang="fr-FR" sz="2400" dirty="0"/>
          </a:p>
          <a:p>
            <a:pPr marL="514350" indent="-514350">
              <a:buAutoNum type="romanUcPeriod"/>
            </a:pPr>
            <a:endParaRPr lang="fr-FR" sz="2400" dirty="0"/>
          </a:p>
        </p:txBody>
      </p:sp>
      <p:sp>
        <p:nvSpPr>
          <p:cNvPr id="4" name="Espace réservé du numéro de diapositive 3">
            <a:extLst>
              <a:ext uri="{FF2B5EF4-FFF2-40B4-BE49-F238E27FC236}">
                <a16:creationId xmlns:a16="http://schemas.microsoft.com/office/drawing/2014/main" id="{317063F7-4D1A-956C-6BD3-5F1366C6889A}"/>
              </a:ext>
            </a:extLst>
          </p:cNvPr>
          <p:cNvSpPr>
            <a:spLocks noGrp="1"/>
          </p:cNvSpPr>
          <p:nvPr>
            <p:ph type="sldNum" sz="quarter" idx="12"/>
          </p:nvPr>
        </p:nvSpPr>
        <p:spPr/>
        <p:txBody>
          <a:bodyPr/>
          <a:lstStyle/>
          <a:p>
            <a:fld id="{02C702AE-1502-43AE-8DBA-2BCAD3408EF2}" type="slidenum">
              <a:rPr lang="fr-FR" smtClean="0">
                <a:solidFill>
                  <a:srgbClr val="FFFFFF"/>
                </a:solidFill>
              </a:rPr>
              <a:pPr/>
              <a:t>2</a:t>
            </a:fld>
            <a:endParaRPr lang="fr-FR">
              <a:solidFill>
                <a:srgbClr val="FFFFFF"/>
              </a:solidFill>
            </a:endParaRPr>
          </a:p>
        </p:txBody>
      </p:sp>
      <p:sp>
        <p:nvSpPr>
          <p:cNvPr id="5" name="Espace réservé du contenu 4">
            <a:extLst>
              <a:ext uri="{FF2B5EF4-FFF2-40B4-BE49-F238E27FC236}">
                <a16:creationId xmlns:a16="http://schemas.microsoft.com/office/drawing/2014/main" id="{73E41E58-05C1-C68E-15D6-656314E17A92}"/>
              </a:ext>
            </a:extLst>
          </p:cNvPr>
          <p:cNvSpPr>
            <a:spLocks noGrp="1"/>
          </p:cNvSpPr>
          <p:nvPr>
            <p:ph sz="quarter" idx="13"/>
          </p:nvPr>
        </p:nvSpPr>
        <p:spPr>
          <a:xfrm>
            <a:off x="1939677" y="113051"/>
            <a:ext cx="6191250" cy="431800"/>
          </a:xfrm>
        </p:spPr>
        <p:txBody>
          <a:bodyPr/>
          <a:lstStyle/>
          <a:p>
            <a:pPr algn="ctr"/>
            <a:r>
              <a:rPr lang="fr-FR" sz="2000" dirty="0"/>
              <a:t>PLAN DE PRESENTATION</a:t>
            </a:r>
          </a:p>
        </p:txBody>
      </p:sp>
      <p:grpSp>
        <p:nvGrpSpPr>
          <p:cNvPr id="2" name="Groupe 1">
            <a:extLst>
              <a:ext uri="{FF2B5EF4-FFF2-40B4-BE49-F238E27FC236}">
                <a16:creationId xmlns:a16="http://schemas.microsoft.com/office/drawing/2014/main" id="{20F59E8A-5DE3-44A0-F119-A36F918772A8}"/>
              </a:ext>
            </a:extLst>
          </p:cNvPr>
          <p:cNvGrpSpPr/>
          <p:nvPr/>
        </p:nvGrpSpPr>
        <p:grpSpPr>
          <a:xfrm>
            <a:off x="7343128" y="66883"/>
            <a:ext cx="1642862" cy="540544"/>
            <a:chOff x="6983413" y="0"/>
            <a:chExt cx="2190482" cy="720725"/>
          </a:xfrm>
        </p:grpSpPr>
        <p:sp>
          <p:nvSpPr>
            <p:cNvPr id="8" name="AutoShape 3">
              <a:extLst>
                <a:ext uri="{FF2B5EF4-FFF2-40B4-BE49-F238E27FC236}">
                  <a16:creationId xmlns:a16="http://schemas.microsoft.com/office/drawing/2014/main" id="{A3F056AA-CE75-A959-D2A1-5ABE390AED3D}"/>
                </a:ext>
              </a:extLst>
            </p:cNvPr>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800"/>
              <a:endParaRPr lang="fr-FR" sz="1350">
                <a:solidFill>
                  <a:srgbClr val="575757"/>
                </a:solidFill>
                <a:latin typeface="Trebuchet MS"/>
              </a:endParaRPr>
            </a:p>
          </p:txBody>
        </p:sp>
        <p:pic>
          <p:nvPicPr>
            <p:cNvPr id="7" name="Image 6">
              <a:extLst>
                <a:ext uri="{FF2B5EF4-FFF2-40B4-BE49-F238E27FC236}">
                  <a16:creationId xmlns:a16="http://schemas.microsoft.com/office/drawing/2014/main" id="{BC1BAF74-BC77-A76F-3E5A-79B1D61653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07399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384721"/>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DESCRIPTION DE LA PHASE 2</a:t>
            </a:r>
          </a:p>
        </p:txBody>
      </p:sp>
      <p:grpSp>
        <p:nvGrpSpPr>
          <p:cNvPr id="15" name="Groupe 14"/>
          <p:cNvGrpSpPr/>
          <p:nvPr/>
        </p:nvGrpSpPr>
        <p:grpSpPr>
          <a:xfrm>
            <a:off x="6983416" y="3"/>
            <a:ext cx="2160587" cy="720725"/>
            <a:chOff x="6983413" y="0"/>
            <a:chExt cx="2190482" cy="720725"/>
          </a:xfrm>
        </p:grpSpPr>
        <p:sp>
          <p:nvSpPr>
            <p:cNvPr id="19" name="AutoShape 3"/>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8" name="Imag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134193"/>
            <a:ext cx="7963469" cy="1931298"/>
          </a:xfrm>
          <a:prstGeom prst="rect">
            <a:avLst/>
          </a:prstGeom>
          <a:noFill/>
        </p:spPr>
        <p:txBody>
          <a:bodyPr wrap="square">
            <a:spAutoFit/>
          </a:bodyPr>
          <a:lstStyle/>
          <a:p>
            <a:pPr marL="0" lvl="2" algn="just">
              <a:spcBef>
                <a:spcPts val="900"/>
              </a:spcBef>
              <a:spcAft>
                <a:spcPts val="1000"/>
              </a:spcAft>
            </a:pPr>
            <a:r>
              <a:rPr lang="fr-FR" sz="1800" b="1" u="sng" cap="small" dirty="0">
                <a:solidFill>
                  <a:srgbClr val="0070C0"/>
                </a:solidFill>
                <a:latin typeface="Arial Gras" panose="020B0704020202020204" pitchFamily="34" charset="0"/>
                <a:ea typeface="Times New Roman" panose="02020603050405020304" pitchFamily="18" charset="0"/>
                <a:cs typeface="Times New Roman" panose="02020603050405020304" pitchFamily="18" charset="0"/>
              </a:rPr>
              <a:t> </a:t>
            </a:r>
            <a:r>
              <a:rPr lang="fr-FR" sz="1800" b="1" u="sng" cap="small" dirty="0">
                <a:solidFill>
                  <a:schemeClr val="accent6">
                    <a:lumMod val="50000"/>
                  </a:schemeClr>
                </a:solidFill>
                <a:latin typeface="Arial Gras" panose="020B0704020202020204" pitchFamily="34" charset="0"/>
                <a:ea typeface="Times New Roman" panose="02020603050405020304" pitchFamily="18" charset="0"/>
                <a:cs typeface="Times New Roman" panose="02020603050405020304" pitchFamily="18" charset="0"/>
              </a:rPr>
              <a:t>Institutions de mise en œuvre :</a:t>
            </a:r>
          </a:p>
          <a:p>
            <a:pPr marL="0" lvl="2" algn="just">
              <a:spcBef>
                <a:spcPts val="900"/>
              </a:spcBef>
              <a:spcAft>
                <a:spcPts val="1000"/>
              </a:spcAft>
            </a:pPr>
            <a:r>
              <a:rPr lang="fr-FR" b="1" cap="small" dirty="0">
                <a:solidFill>
                  <a:schemeClr val="accent3">
                    <a:lumMod val="50000"/>
                  </a:schemeClr>
                </a:solidFill>
                <a:latin typeface="Arial Gras" panose="020B0704020202020204" pitchFamily="34" charset="0"/>
                <a:ea typeface="Times New Roman" panose="02020603050405020304" pitchFamily="18" charset="0"/>
                <a:cs typeface="Times New Roman" panose="02020603050405020304" pitchFamily="18" charset="0"/>
              </a:rPr>
              <a:t>Institut National de la statistique </a:t>
            </a:r>
            <a:r>
              <a:rPr lang="fr-FR" b="1" cap="small" dirty="0">
                <a:solidFill>
                  <a:srgbClr val="0070C0"/>
                </a:solidFill>
                <a:latin typeface="Arial Gras" panose="020B0704020202020204" pitchFamily="34" charset="0"/>
                <a:ea typeface="Times New Roman" panose="02020603050405020304" pitchFamily="18" charset="0"/>
                <a:cs typeface="Times New Roman" panose="02020603050405020304" pitchFamily="18" charset="0"/>
              </a:rPr>
              <a:t>: opérations de mise en œuvre</a:t>
            </a:r>
          </a:p>
          <a:p>
            <a:pPr marL="0" lvl="2" algn="just">
              <a:spcBef>
                <a:spcPts val="900"/>
              </a:spcBef>
              <a:spcAft>
                <a:spcPts val="1000"/>
              </a:spcAft>
            </a:pPr>
            <a:r>
              <a:rPr lang="fr-FR" b="1" cap="small" dirty="0">
                <a:solidFill>
                  <a:schemeClr val="accent3">
                    <a:lumMod val="50000"/>
                  </a:schemeClr>
                </a:solidFill>
                <a:latin typeface="Arial Gras" panose="020B0704020202020204" pitchFamily="34" charset="0"/>
                <a:ea typeface="Times New Roman" panose="02020603050405020304" pitchFamily="18" charset="0"/>
                <a:cs typeface="Times New Roman" panose="02020603050405020304" pitchFamily="18" charset="0"/>
              </a:rPr>
              <a:t>Haut-Commissariat à l’I3N </a:t>
            </a:r>
            <a:r>
              <a:rPr lang="fr-FR" b="1" cap="small" dirty="0">
                <a:solidFill>
                  <a:srgbClr val="0070C0"/>
                </a:solidFill>
                <a:latin typeface="Arial Gras" panose="020B0704020202020204" pitchFamily="34" charset="0"/>
                <a:ea typeface="Times New Roman" panose="02020603050405020304" pitchFamily="18" charset="0"/>
                <a:cs typeface="Times New Roman" panose="02020603050405020304" pitchFamily="18" charset="0"/>
              </a:rPr>
              <a:t>: Leader stratégique</a:t>
            </a:r>
          </a:p>
          <a:p>
            <a:pPr marL="0" lvl="2" algn="just">
              <a:spcBef>
                <a:spcPts val="900"/>
              </a:spcBef>
              <a:spcAft>
                <a:spcPts val="1000"/>
              </a:spcAft>
            </a:pPr>
            <a:endPar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CE16287B-BB49-C600-7CEF-CA6519E2F4AE}"/>
              </a:ext>
            </a:extLst>
          </p:cNvPr>
          <p:cNvSpPr txBox="1"/>
          <p:nvPr/>
        </p:nvSpPr>
        <p:spPr>
          <a:xfrm>
            <a:off x="312841" y="2774539"/>
            <a:ext cx="8649270" cy="3390731"/>
          </a:xfrm>
          <a:prstGeom prst="rect">
            <a:avLst/>
          </a:prstGeom>
          <a:noFill/>
        </p:spPr>
        <p:txBody>
          <a:bodyPr wrap="square" rtlCol="0">
            <a:spAutoFit/>
          </a:bodyPr>
          <a:lstStyle/>
          <a:p>
            <a:pPr>
              <a:lnSpc>
                <a:spcPct val="150000"/>
              </a:lnSpc>
            </a:pPr>
            <a:r>
              <a:rPr lang="fr-FR" sz="2000" b="1" u="sng" dirty="0">
                <a:solidFill>
                  <a:schemeClr val="accent6">
                    <a:lumMod val="50000"/>
                  </a:schemeClr>
                </a:solidFill>
                <a:latin typeface="Trebuchet MS"/>
                <a:ea typeface="Calibri"/>
                <a:cs typeface="Times New Roman"/>
              </a:rPr>
              <a:t>Durée du projet</a:t>
            </a:r>
            <a:r>
              <a:rPr lang="fr-FR" sz="2000" dirty="0">
                <a:solidFill>
                  <a:srgbClr val="0081AE">
                    <a:lumMod val="75000"/>
                  </a:srgbClr>
                </a:solidFill>
                <a:latin typeface="Trebuchet MS"/>
                <a:ea typeface="Calibri"/>
                <a:cs typeface="Times New Roman"/>
              </a:rPr>
              <a:t>:  29 Mois ( Août 2002 –Décembre 2024 )</a:t>
            </a:r>
          </a:p>
          <a:p>
            <a:pPr>
              <a:lnSpc>
                <a:spcPct val="150000"/>
              </a:lnSpc>
            </a:pPr>
            <a:r>
              <a:rPr lang="fr-FR" sz="2000" b="1" u="sng" dirty="0">
                <a:solidFill>
                  <a:srgbClr val="FF0000"/>
                </a:solidFill>
                <a:latin typeface="Trebuchet MS"/>
                <a:ea typeface="Calibri"/>
                <a:cs typeface="Times New Roman"/>
              </a:rPr>
              <a:t>Montant du Financement (subvention INS</a:t>
            </a:r>
            <a:r>
              <a:rPr lang="fr-FR" sz="2000" u="sng" dirty="0">
                <a:solidFill>
                  <a:srgbClr val="FF0000"/>
                </a:solidFill>
                <a:latin typeface="Trebuchet MS"/>
                <a:ea typeface="Calibri"/>
                <a:cs typeface="Times New Roman"/>
              </a:rPr>
              <a:t>) : 875 000 Euro (574 millions)</a:t>
            </a:r>
          </a:p>
          <a:p>
            <a:pPr>
              <a:lnSpc>
                <a:spcPct val="150000"/>
              </a:lnSpc>
            </a:pPr>
            <a:r>
              <a:rPr lang="fr-FR" sz="2000" b="1" u="sng" dirty="0">
                <a:solidFill>
                  <a:schemeClr val="accent6">
                    <a:lumMod val="50000"/>
                  </a:schemeClr>
                </a:solidFill>
                <a:latin typeface="Trebuchet MS"/>
                <a:ea typeface="Calibri"/>
                <a:cs typeface="Times New Roman"/>
              </a:rPr>
              <a:t>Donateurs</a:t>
            </a:r>
            <a:r>
              <a:rPr lang="fr-FR" sz="2000" b="1" dirty="0">
                <a:solidFill>
                  <a:srgbClr val="0081AE">
                    <a:lumMod val="75000"/>
                  </a:srgbClr>
                </a:solidFill>
                <a:latin typeface="Trebuchet MS"/>
                <a:ea typeface="Calibri"/>
                <a:cs typeface="Times New Roman"/>
              </a:rPr>
              <a:t> : </a:t>
            </a:r>
            <a:r>
              <a:rPr lang="fr-FR" sz="2000" dirty="0">
                <a:solidFill>
                  <a:srgbClr val="0081AE">
                    <a:lumMod val="75000"/>
                  </a:srgbClr>
                </a:solidFill>
                <a:latin typeface="Trebuchet MS"/>
                <a:ea typeface="Calibri"/>
                <a:cs typeface="Times New Roman"/>
              </a:rPr>
              <a:t>Union Européenne et Ministère Fédéral Allemand de la Coopération </a:t>
            </a:r>
            <a:r>
              <a:rPr lang="fr-FR" sz="2000" dirty="0">
                <a:solidFill>
                  <a:srgbClr val="0081AE">
                    <a:lumMod val="75000"/>
                  </a:srgbClr>
                </a:solidFill>
                <a:ea typeface="Calibri"/>
                <a:cs typeface="Times New Roman"/>
              </a:rPr>
              <a:t>économique </a:t>
            </a:r>
            <a:r>
              <a:rPr lang="fr-FR" sz="2000" dirty="0">
                <a:solidFill>
                  <a:srgbClr val="0081AE">
                    <a:lumMod val="75000"/>
                  </a:srgbClr>
                </a:solidFill>
                <a:latin typeface="Trebuchet MS"/>
                <a:ea typeface="Calibri"/>
                <a:cs typeface="Times New Roman"/>
              </a:rPr>
              <a:t>et du Développement</a:t>
            </a:r>
          </a:p>
          <a:p>
            <a:pPr>
              <a:lnSpc>
                <a:spcPct val="150000"/>
              </a:lnSpc>
            </a:pPr>
            <a:r>
              <a:rPr lang="fr-FR" sz="2000" b="1" u="sng" dirty="0">
                <a:solidFill>
                  <a:schemeClr val="accent6">
                    <a:lumMod val="50000"/>
                  </a:schemeClr>
                </a:solidFill>
                <a:latin typeface="Trebuchet MS"/>
                <a:ea typeface="Calibri"/>
                <a:cs typeface="Times New Roman"/>
              </a:rPr>
              <a:t>Partenaire de suivi de la mise en œuvre au Niger </a:t>
            </a:r>
            <a:r>
              <a:rPr lang="fr-FR" sz="2000" b="1" dirty="0">
                <a:solidFill>
                  <a:srgbClr val="0081AE">
                    <a:lumMod val="75000"/>
                  </a:srgbClr>
                </a:solidFill>
                <a:latin typeface="Trebuchet MS"/>
                <a:ea typeface="Calibri"/>
                <a:cs typeface="Times New Roman"/>
              </a:rPr>
              <a:t>: </a:t>
            </a:r>
            <a:r>
              <a:rPr lang="fr-FR" sz="2000" dirty="0">
                <a:solidFill>
                  <a:srgbClr val="0081AE">
                    <a:lumMod val="75000"/>
                  </a:srgbClr>
                </a:solidFill>
                <a:latin typeface="Trebuchet MS"/>
                <a:ea typeface="Calibri"/>
                <a:cs typeface="Times New Roman"/>
              </a:rPr>
              <a:t>Coopération Allemande au Développement </a:t>
            </a:r>
            <a:r>
              <a:rPr lang="fr-FR" sz="2000" b="1" dirty="0">
                <a:solidFill>
                  <a:srgbClr val="0081AE">
                    <a:lumMod val="75000"/>
                  </a:srgbClr>
                </a:solidFill>
                <a:latin typeface="Trebuchet MS"/>
                <a:ea typeface="Calibri"/>
                <a:cs typeface="Times New Roman"/>
              </a:rPr>
              <a:t>(</a:t>
            </a:r>
            <a:r>
              <a:rPr lang="fr-FR" sz="2000" dirty="0">
                <a:solidFill>
                  <a:srgbClr val="0081AE">
                    <a:lumMod val="75000"/>
                  </a:srgbClr>
                </a:solidFill>
                <a:latin typeface="Trebuchet MS"/>
                <a:ea typeface="Calibri"/>
                <a:cs typeface="Times New Roman"/>
              </a:rPr>
              <a:t>GIZ) Niger</a:t>
            </a:r>
          </a:p>
          <a:p>
            <a:pPr>
              <a:lnSpc>
                <a:spcPct val="150000"/>
              </a:lnSpc>
            </a:pPr>
            <a:r>
              <a:rPr lang="fr-FR" sz="2000" b="1" u="sng" dirty="0">
                <a:solidFill>
                  <a:schemeClr val="accent6">
                    <a:lumMod val="50000"/>
                  </a:schemeClr>
                </a:solidFill>
                <a:latin typeface="Trebuchet MS"/>
                <a:ea typeface="Calibri"/>
                <a:cs typeface="Times New Roman"/>
              </a:rPr>
              <a:t>Assistance Technique </a:t>
            </a:r>
            <a:r>
              <a:rPr lang="fr-FR" sz="2000" b="1" dirty="0">
                <a:solidFill>
                  <a:schemeClr val="accent6">
                    <a:lumMod val="50000"/>
                  </a:schemeClr>
                </a:solidFill>
                <a:latin typeface="Trebuchet MS"/>
                <a:ea typeface="Calibri"/>
                <a:cs typeface="Times New Roman"/>
              </a:rPr>
              <a:t>: </a:t>
            </a:r>
            <a:r>
              <a:rPr lang="fr-FR" sz="2000" b="1" dirty="0">
                <a:solidFill>
                  <a:schemeClr val="accent1"/>
                </a:solidFill>
                <a:latin typeface="Trebuchet MS"/>
                <a:ea typeface="Calibri"/>
                <a:cs typeface="Times New Roman"/>
              </a:rPr>
              <a:t>SOFRECO et GIZ</a:t>
            </a:r>
          </a:p>
        </p:txBody>
      </p:sp>
    </p:spTree>
    <p:extLst>
      <p:ext uri="{BB962C8B-B14F-4D97-AF65-F5344CB8AC3E}">
        <p14:creationId xmlns:p14="http://schemas.microsoft.com/office/powerpoint/2010/main" val="284929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384721"/>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BENEFICIAIRES DE LA PHASE 2</a:t>
            </a:r>
          </a:p>
        </p:txBody>
      </p:sp>
      <p:grpSp>
        <p:nvGrpSpPr>
          <p:cNvPr id="15" name="Groupe 14"/>
          <p:cNvGrpSpPr/>
          <p:nvPr/>
        </p:nvGrpSpPr>
        <p:grpSpPr>
          <a:xfrm>
            <a:off x="6983416" y="3"/>
            <a:ext cx="2160587" cy="720725"/>
            <a:chOff x="6983413" y="0"/>
            <a:chExt cx="2190482" cy="720725"/>
          </a:xfrm>
        </p:grpSpPr>
        <p:sp>
          <p:nvSpPr>
            <p:cNvPr id="19" name="AutoShape 3"/>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8" name="Imag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4" name="ZoneTexte 3">
            <a:extLst>
              <a:ext uri="{FF2B5EF4-FFF2-40B4-BE49-F238E27FC236}">
                <a16:creationId xmlns:a16="http://schemas.microsoft.com/office/drawing/2014/main" id="{CE16287B-BB49-C600-7CEF-CA6519E2F4AE}"/>
              </a:ext>
            </a:extLst>
          </p:cNvPr>
          <p:cNvSpPr txBox="1"/>
          <p:nvPr/>
        </p:nvSpPr>
        <p:spPr>
          <a:xfrm>
            <a:off x="316656" y="1291403"/>
            <a:ext cx="8649270" cy="5114157"/>
          </a:xfrm>
          <a:prstGeom prst="rect">
            <a:avLst/>
          </a:prstGeom>
          <a:noFill/>
        </p:spPr>
        <p:txBody>
          <a:bodyPr wrap="square" rtlCol="0">
            <a:spAutoFit/>
          </a:bodyPr>
          <a:lstStyle/>
          <a:p>
            <a:pPr>
              <a:lnSpc>
                <a:spcPct val="150000"/>
              </a:lnSpc>
            </a:pPr>
            <a:r>
              <a:rPr lang="fr-FR" sz="2000" b="1" dirty="0">
                <a:solidFill>
                  <a:schemeClr val="accent6">
                    <a:lumMod val="50000"/>
                  </a:schemeClr>
                </a:solidFill>
                <a:latin typeface="Trebuchet MS"/>
                <a:ea typeface="Calibri"/>
                <a:cs typeface="Times New Roman"/>
              </a:rPr>
              <a:t>Ministère de la Santé, de la Population et des Affaires Sociales</a:t>
            </a:r>
          </a:p>
          <a:p>
            <a:pPr>
              <a:lnSpc>
                <a:spcPct val="150000"/>
              </a:lnSpc>
            </a:pPr>
            <a:r>
              <a:rPr lang="fr-FR" sz="2000" b="1" dirty="0">
                <a:solidFill>
                  <a:schemeClr val="accent6">
                    <a:lumMod val="50000"/>
                  </a:schemeClr>
                </a:solidFill>
                <a:latin typeface="Trebuchet MS"/>
                <a:ea typeface="Calibri"/>
                <a:cs typeface="Times New Roman"/>
              </a:rPr>
              <a:t>Ministères de l’Agriculture et de l’Elevage</a:t>
            </a:r>
          </a:p>
          <a:p>
            <a:pPr>
              <a:lnSpc>
                <a:spcPct val="150000"/>
              </a:lnSpc>
            </a:pPr>
            <a:r>
              <a:rPr lang="fr-FR" sz="2000" b="1" dirty="0">
                <a:solidFill>
                  <a:schemeClr val="accent6">
                    <a:lumMod val="50000"/>
                  </a:schemeClr>
                </a:solidFill>
                <a:latin typeface="Trebuchet MS"/>
                <a:ea typeface="Calibri"/>
                <a:cs typeface="Times New Roman"/>
              </a:rPr>
              <a:t>Ministère de l’Action humanitaire et de la Gestion des Catastrophes</a:t>
            </a:r>
          </a:p>
          <a:p>
            <a:pPr>
              <a:lnSpc>
                <a:spcPct val="150000"/>
              </a:lnSpc>
            </a:pPr>
            <a:r>
              <a:rPr lang="fr-FR" sz="2000" b="1" dirty="0">
                <a:solidFill>
                  <a:schemeClr val="accent6">
                    <a:lumMod val="50000"/>
                  </a:schemeClr>
                </a:solidFill>
                <a:latin typeface="Trebuchet MS"/>
                <a:ea typeface="Calibri"/>
                <a:cs typeface="Times New Roman"/>
              </a:rPr>
              <a:t>Ministère en charge de l’éducation </a:t>
            </a:r>
          </a:p>
          <a:p>
            <a:pPr>
              <a:lnSpc>
                <a:spcPct val="150000"/>
              </a:lnSpc>
            </a:pPr>
            <a:r>
              <a:rPr lang="fr-FR" sz="2000" b="1" dirty="0">
                <a:solidFill>
                  <a:schemeClr val="accent6">
                    <a:lumMod val="50000"/>
                  </a:schemeClr>
                </a:solidFill>
                <a:latin typeface="Trebuchet MS"/>
                <a:ea typeface="Calibri"/>
                <a:cs typeface="Times New Roman"/>
              </a:rPr>
              <a:t>Ministère de l’Hydraulique et l’Assainissement</a:t>
            </a:r>
            <a:endParaRPr lang="fr-FR" sz="2000" dirty="0">
              <a:solidFill>
                <a:srgbClr val="0081AE">
                  <a:lumMod val="75000"/>
                </a:srgbClr>
              </a:solidFill>
              <a:latin typeface="Trebuchet MS"/>
              <a:ea typeface="Calibri"/>
              <a:cs typeface="Times New Roman"/>
            </a:endParaRPr>
          </a:p>
          <a:p>
            <a:pPr>
              <a:lnSpc>
                <a:spcPct val="150000"/>
              </a:lnSpc>
            </a:pPr>
            <a:r>
              <a:rPr lang="fr-FR" sz="2000" b="1" dirty="0">
                <a:solidFill>
                  <a:schemeClr val="accent6">
                    <a:lumMod val="50000"/>
                  </a:schemeClr>
                </a:solidFill>
                <a:latin typeface="Trebuchet MS"/>
                <a:ea typeface="Calibri"/>
                <a:cs typeface="Times New Roman"/>
              </a:rPr>
              <a:t>Ministère de l’Environnement et Lutte contre la Désertification</a:t>
            </a:r>
          </a:p>
          <a:p>
            <a:pPr>
              <a:lnSpc>
                <a:spcPct val="150000"/>
              </a:lnSpc>
            </a:pPr>
            <a:r>
              <a:rPr lang="fr-FR" sz="2000" b="1" dirty="0">
                <a:solidFill>
                  <a:schemeClr val="accent6">
                    <a:lumMod val="50000"/>
                  </a:schemeClr>
                </a:solidFill>
                <a:latin typeface="Trebuchet MS"/>
                <a:ea typeface="Calibri"/>
                <a:cs typeface="Times New Roman"/>
              </a:rPr>
              <a:t>Ministère en charge de la Promotion de la femme et de la Famille</a:t>
            </a:r>
          </a:p>
          <a:p>
            <a:pPr>
              <a:lnSpc>
                <a:spcPct val="150000"/>
              </a:lnSpc>
            </a:pPr>
            <a:r>
              <a:rPr lang="fr-FR" sz="2000" b="1" dirty="0">
                <a:solidFill>
                  <a:schemeClr val="accent6">
                    <a:lumMod val="50000"/>
                  </a:schemeClr>
                </a:solidFill>
                <a:latin typeface="Trebuchet MS"/>
                <a:ea typeface="Calibri"/>
                <a:cs typeface="Times New Roman"/>
              </a:rPr>
              <a:t>Haut-Commissariat à l’Initiative 3N</a:t>
            </a:r>
          </a:p>
          <a:p>
            <a:pPr>
              <a:lnSpc>
                <a:spcPct val="150000"/>
              </a:lnSpc>
            </a:pPr>
            <a:r>
              <a:rPr lang="fr-FR" sz="2000" b="1" dirty="0">
                <a:solidFill>
                  <a:schemeClr val="accent6">
                    <a:lumMod val="50000"/>
                  </a:schemeClr>
                </a:solidFill>
                <a:latin typeface="Trebuchet MS"/>
                <a:ea typeface="Calibri"/>
                <a:cs typeface="Times New Roman"/>
              </a:rPr>
              <a:t>Institut National de la Statistique</a:t>
            </a:r>
          </a:p>
          <a:p>
            <a:pPr>
              <a:lnSpc>
                <a:spcPct val="150000"/>
              </a:lnSpc>
            </a:pPr>
            <a:r>
              <a:rPr lang="fr-FR" sz="2000" b="1" dirty="0">
                <a:solidFill>
                  <a:schemeClr val="accent6">
                    <a:lumMod val="50000"/>
                  </a:schemeClr>
                </a:solidFill>
                <a:latin typeface="Trebuchet MS"/>
                <a:ea typeface="Calibri"/>
                <a:cs typeface="Times New Roman"/>
              </a:rPr>
              <a:t>Faculté des Sciences et Technique (Université Abdou </a:t>
            </a:r>
            <a:r>
              <a:rPr lang="fr-FR" sz="2000" b="1" dirty="0" err="1">
                <a:solidFill>
                  <a:schemeClr val="accent6">
                    <a:lumMod val="50000"/>
                  </a:schemeClr>
                </a:solidFill>
                <a:latin typeface="Trebuchet MS"/>
                <a:ea typeface="Calibri"/>
                <a:cs typeface="Times New Roman"/>
              </a:rPr>
              <a:t>Moumouni</a:t>
            </a:r>
            <a:r>
              <a:rPr lang="fr-FR" sz="2000" b="1" dirty="0">
                <a:solidFill>
                  <a:schemeClr val="accent6">
                    <a:lumMod val="50000"/>
                  </a:schemeClr>
                </a:solidFill>
                <a:latin typeface="Trebuchet MS"/>
                <a:ea typeface="Calibri"/>
                <a:cs typeface="Times New Roman"/>
              </a:rPr>
              <a:t>)</a:t>
            </a:r>
          </a:p>
          <a:p>
            <a:pPr>
              <a:lnSpc>
                <a:spcPct val="150000"/>
              </a:lnSpc>
            </a:pPr>
            <a:r>
              <a:rPr lang="fr-FR" sz="2000" b="1" dirty="0">
                <a:solidFill>
                  <a:schemeClr val="accent6">
                    <a:lumMod val="50000"/>
                  </a:schemeClr>
                </a:solidFill>
                <a:latin typeface="Trebuchet MS"/>
                <a:ea typeface="Calibri"/>
                <a:cs typeface="Times New Roman"/>
              </a:rPr>
              <a:t>Deux régions: Agadez et Maradi</a:t>
            </a:r>
            <a:endParaRPr lang="fr-FR" sz="2000" b="1" dirty="0">
              <a:solidFill>
                <a:schemeClr val="accent1"/>
              </a:solidFill>
              <a:latin typeface="Trebuchet MS"/>
              <a:ea typeface="Calibri"/>
              <a:cs typeface="Times New Roman"/>
            </a:endParaRPr>
          </a:p>
        </p:txBody>
      </p:sp>
    </p:spTree>
    <p:extLst>
      <p:ext uri="{BB962C8B-B14F-4D97-AF65-F5344CB8AC3E}">
        <p14:creationId xmlns:p14="http://schemas.microsoft.com/office/powerpoint/2010/main" val="357417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384721"/>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OBJECTIF GENERAL DE LA PNIN PHASE 2</a:t>
            </a:r>
          </a:p>
        </p:txBody>
      </p:sp>
      <p:grpSp>
        <p:nvGrpSpPr>
          <p:cNvPr id="15" name="Groupe 14"/>
          <p:cNvGrpSpPr/>
          <p:nvPr/>
        </p:nvGrpSpPr>
        <p:grpSpPr>
          <a:xfrm>
            <a:off x="6983416" y="3"/>
            <a:ext cx="2160587" cy="720725"/>
            <a:chOff x="6983413" y="0"/>
            <a:chExt cx="2190482" cy="720725"/>
          </a:xfrm>
        </p:grpSpPr>
        <p:sp>
          <p:nvSpPr>
            <p:cNvPr id="19" name="AutoShape 3"/>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8" name="Imag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4" name="ZoneTexte 3">
            <a:extLst>
              <a:ext uri="{FF2B5EF4-FFF2-40B4-BE49-F238E27FC236}">
                <a16:creationId xmlns:a16="http://schemas.microsoft.com/office/drawing/2014/main" id="{CE16287B-BB49-C600-7CEF-CA6519E2F4AE}"/>
              </a:ext>
            </a:extLst>
          </p:cNvPr>
          <p:cNvSpPr txBox="1"/>
          <p:nvPr/>
        </p:nvSpPr>
        <p:spPr>
          <a:xfrm>
            <a:off x="288946" y="1360678"/>
            <a:ext cx="8649270" cy="3891193"/>
          </a:xfrm>
          <a:prstGeom prst="rect">
            <a:avLst/>
          </a:prstGeom>
          <a:noFill/>
        </p:spPr>
        <p:txBody>
          <a:bodyPr wrap="square" rtlCol="0">
            <a:spAutoFit/>
          </a:bodyPr>
          <a:lstStyle/>
          <a:p>
            <a:pPr algn="just">
              <a:lnSpc>
                <a:spcPct val="150000"/>
              </a:lnSpc>
            </a:pPr>
            <a:r>
              <a:rPr lang="fr-FR" sz="2800" b="1" dirty="0"/>
              <a:t>Fournir de meilleures connaissances et données pour la conception, la gestion, le suivi et l’évaluation des politiques et des programmes de nutrition afin d’obtenir de meilleurs résultats dans la mise en œuvre de la Politique Nationale de Sécurité Nutritionnelle (PNSN)</a:t>
            </a:r>
            <a:endParaRPr lang="fr-FR" sz="2800" b="1" dirty="0">
              <a:solidFill>
                <a:schemeClr val="accent1"/>
              </a:solidFill>
              <a:latin typeface="Trebuchet MS"/>
              <a:ea typeface="Calibri"/>
              <a:cs typeface="Times New Roman"/>
            </a:endParaRPr>
          </a:p>
        </p:txBody>
      </p:sp>
    </p:spTree>
    <p:extLst>
      <p:ext uri="{BB962C8B-B14F-4D97-AF65-F5344CB8AC3E}">
        <p14:creationId xmlns:p14="http://schemas.microsoft.com/office/powerpoint/2010/main" val="184856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384721"/>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RESULTATS ATTENDUS DE LA PHASE 2</a:t>
            </a:r>
          </a:p>
        </p:txBody>
      </p:sp>
      <p:grpSp>
        <p:nvGrpSpPr>
          <p:cNvPr id="15" name="Groupe 14"/>
          <p:cNvGrpSpPr/>
          <p:nvPr/>
        </p:nvGrpSpPr>
        <p:grpSpPr>
          <a:xfrm>
            <a:off x="6983416" y="3"/>
            <a:ext cx="2160587" cy="720725"/>
            <a:chOff x="6983413" y="0"/>
            <a:chExt cx="2190482" cy="720725"/>
          </a:xfrm>
        </p:grpSpPr>
        <p:sp>
          <p:nvSpPr>
            <p:cNvPr id="19" name="AutoShape 3"/>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8" name="Imag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130180"/>
            <a:ext cx="7963469" cy="1166986"/>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R1 : Une information de qualité est rendue disponible et accessible dans des délais permettant la prise de décision.</a:t>
            </a:r>
          </a:p>
          <a:p>
            <a:pPr marL="0" lvl="2" algn="just">
              <a:spcBef>
                <a:spcPts val="900"/>
              </a:spcBef>
              <a:spcAft>
                <a:spcPts val="1000"/>
              </a:spcAft>
            </a:pPr>
            <a:endPar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endParaRPr>
          </a:p>
        </p:txBody>
      </p:sp>
      <p:sp>
        <p:nvSpPr>
          <p:cNvPr id="2" name="ZoneTexte 1">
            <a:extLst>
              <a:ext uri="{FF2B5EF4-FFF2-40B4-BE49-F238E27FC236}">
                <a16:creationId xmlns:a16="http://schemas.microsoft.com/office/drawing/2014/main" id="{CBB4C744-924F-A07F-A157-05EE13A3AB88}"/>
              </a:ext>
            </a:extLst>
          </p:cNvPr>
          <p:cNvSpPr txBox="1"/>
          <p:nvPr/>
        </p:nvSpPr>
        <p:spPr>
          <a:xfrm>
            <a:off x="498142" y="1927236"/>
            <a:ext cx="7854287" cy="923330"/>
          </a:xfrm>
          <a:prstGeom prst="rect">
            <a:avLst/>
          </a:prstGeom>
          <a:noFill/>
        </p:spPr>
        <p:txBody>
          <a:bodyPr wrap="square">
            <a:spAutoFit/>
          </a:bodyPr>
          <a:lstStyle/>
          <a:p>
            <a:pPr marL="0" lvl="2" algn="just">
              <a:spcBef>
                <a:spcPts val="900"/>
              </a:spcBef>
              <a:spcAft>
                <a:spcPts val="1000"/>
              </a:spcAft>
            </a:pPr>
            <a:r>
              <a:rPr lang="fr-FR" sz="1800" b="1" cap="small" dirty="0">
                <a:solidFill>
                  <a:schemeClr val="accent6">
                    <a:lumMod val="50000"/>
                  </a:schemeClr>
                </a:solidFill>
                <a:effectLst/>
                <a:latin typeface="Arial Gras" panose="020B0704020202020204" pitchFamily="34" charset="0"/>
                <a:ea typeface="Times New Roman" panose="02020603050405020304" pitchFamily="18" charset="0"/>
                <a:cs typeface="Times New Roman" panose="02020603050405020304" pitchFamily="18" charset="0"/>
              </a:rPr>
              <a:t>R2 : La fiabilité de la plateforme PNIN à produire des informations basées sur des preuves est reconnue et la demande d’informations envers la plateforme est augmentée</a:t>
            </a: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a:t>
            </a:r>
          </a:p>
        </p:txBody>
      </p:sp>
      <p:sp>
        <p:nvSpPr>
          <p:cNvPr id="5" name="ZoneTexte 4">
            <a:extLst>
              <a:ext uri="{FF2B5EF4-FFF2-40B4-BE49-F238E27FC236}">
                <a16:creationId xmlns:a16="http://schemas.microsoft.com/office/drawing/2014/main" id="{F7742FDB-697B-38D9-7AE3-7E0E6158A5A7}"/>
              </a:ext>
            </a:extLst>
          </p:cNvPr>
          <p:cNvSpPr txBox="1"/>
          <p:nvPr/>
        </p:nvSpPr>
        <p:spPr>
          <a:xfrm>
            <a:off x="498141" y="3048622"/>
            <a:ext cx="7854287" cy="923330"/>
          </a:xfrm>
          <a:prstGeom prst="rect">
            <a:avLst/>
          </a:prstGeom>
          <a:noFill/>
        </p:spPr>
        <p:txBody>
          <a:bodyPr wrap="square">
            <a:spAutoFit/>
          </a:bodyPr>
          <a:lstStyle/>
          <a:p>
            <a:pPr marL="0" lvl="2" algn="just">
              <a:spcBef>
                <a:spcPts val="900"/>
              </a:spcBef>
              <a:spcAft>
                <a:spcPts val="1000"/>
              </a:spcAft>
            </a:pPr>
            <a:r>
              <a:rPr lang="fr-FR" sz="1800" b="1" cap="small" dirty="0">
                <a:solidFill>
                  <a:schemeClr val="accent6">
                    <a:lumMod val="75000"/>
                  </a:schemeClr>
                </a:solidFill>
                <a:effectLst/>
                <a:latin typeface="Arial Gras" panose="020B0704020202020204" pitchFamily="34" charset="0"/>
                <a:ea typeface="Times New Roman" panose="02020603050405020304" pitchFamily="18" charset="0"/>
                <a:cs typeface="Times New Roman" panose="02020603050405020304" pitchFamily="18" charset="0"/>
              </a:rPr>
              <a:t>R3 : Les produits et les services délivrés par la plateforme sont intégrés techniquement et financièrement par les parties prenantes de la plateforme</a:t>
            </a:r>
          </a:p>
        </p:txBody>
      </p:sp>
      <p:sp>
        <p:nvSpPr>
          <p:cNvPr id="6" name="ZoneTexte 5">
            <a:extLst>
              <a:ext uri="{FF2B5EF4-FFF2-40B4-BE49-F238E27FC236}">
                <a16:creationId xmlns:a16="http://schemas.microsoft.com/office/drawing/2014/main" id="{6DB569A1-5D99-E512-BE78-50F1ED01F0E1}"/>
              </a:ext>
            </a:extLst>
          </p:cNvPr>
          <p:cNvSpPr txBox="1"/>
          <p:nvPr/>
        </p:nvSpPr>
        <p:spPr>
          <a:xfrm>
            <a:off x="443552" y="4400242"/>
            <a:ext cx="7854287" cy="646331"/>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R4 : </a:t>
            </a:r>
            <a:r>
              <a:rPr lang="fr-FR" b="1" cap="small" dirty="0">
                <a:solidFill>
                  <a:srgbClr val="0070C0"/>
                </a:solidFill>
                <a:latin typeface="Arial Gras" panose="020B0704020202020204" pitchFamily="34" charset="0"/>
                <a:cs typeface="Times New Roman" panose="02020603050405020304" pitchFamily="18" charset="0"/>
              </a:rPr>
              <a:t>La PNIN Niger a contribué au partage d’expérience au niveau régional et international</a:t>
            </a:r>
          </a:p>
        </p:txBody>
      </p:sp>
    </p:spTree>
    <p:extLst>
      <p:ext uri="{BB962C8B-B14F-4D97-AF65-F5344CB8AC3E}">
        <p14:creationId xmlns:p14="http://schemas.microsoft.com/office/powerpoint/2010/main" val="38272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a:extLst>
              <a:ext uri="{FF2B5EF4-FFF2-40B4-BE49-F238E27FC236}">
                <a16:creationId xmlns:a16="http://schemas.microsoft.com/office/drawing/2014/main" id="{4C9CAEF5-EA51-44D9-8C78-C2059E4C9547}"/>
              </a:ext>
            </a:extLst>
          </p:cNvPr>
          <p:cNvSpPr>
            <a:spLocks noGrp="1"/>
          </p:cNvSpPr>
          <p:nvPr>
            <p:ph type="sldNum" sz="quarter" idx="12"/>
          </p:nvPr>
        </p:nvSpPr>
        <p:spPr>
          <a:xfrm>
            <a:off x="8388424" y="6453336"/>
            <a:ext cx="621432" cy="365125"/>
          </a:xfrm>
        </p:spPr>
        <p:txBody>
          <a:bodyPr/>
          <a:lstStyle/>
          <a:p>
            <a:fld id="{02C702AE-1502-43AE-8DBA-2BCAD3408EF2}" type="slidenum">
              <a:rPr lang="fr-FR" smtClean="0"/>
              <a:pPr/>
              <a:t>7</a:t>
            </a:fld>
            <a:endParaRPr lang="fr-FR"/>
          </a:p>
        </p:txBody>
      </p:sp>
      <p:sp>
        <p:nvSpPr>
          <p:cNvPr id="9" name="ZoneTexte 8">
            <a:extLst>
              <a:ext uri="{FF2B5EF4-FFF2-40B4-BE49-F238E27FC236}">
                <a16:creationId xmlns:a16="http://schemas.microsoft.com/office/drawing/2014/main" id="{E598031F-44E8-421E-88DA-2E3C5DF0169C}"/>
              </a:ext>
            </a:extLst>
          </p:cNvPr>
          <p:cNvSpPr txBox="1"/>
          <p:nvPr/>
        </p:nvSpPr>
        <p:spPr>
          <a:xfrm>
            <a:off x="2310025" y="116632"/>
            <a:ext cx="5720005" cy="415498"/>
          </a:xfrm>
          <a:prstGeom prst="rect">
            <a:avLst/>
          </a:prstGeom>
          <a:noFill/>
        </p:spPr>
        <p:txBody>
          <a:bodyPr wrap="square" rtlCol="0">
            <a:spAutoFit/>
          </a:bodyPr>
          <a:lstStyle/>
          <a:p>
            <a:pPr algn="ctr" defTabSz="363538">
              <a:tabLst>
                <a:tab pos="903288" algn="l"/>
                <a:tab pos="1077913" algn="l"/>
              </a:tabLst>
            </a:pPr>
            <a:r>
              <a:rPr lang="fr-FR" sz="2100" b="1" dirty="0">
                <a:solidFill>
                  <a:schemeClr val="bg1"/>
                </a:solidFill>
              </a:rPr>
              <a:t>GOUVERNANCE DE LA PNIN NIGER</a:t>
            </a:r>
          </a:p>
        </p:txBody>
      </p:sp>
      <p:grpSp>
        <p:nvGrpSpPr>
          <p:cNvPr id="17" name="Groupe 16"/>
          <p:cNvGrpSpPr/>
          <p:nvPr/>
        </p:nvGrpSpPr>
        <p:grpSpPr>
          <a:xfrm>
            <a:off x="6949738" y="0"/>
            <a:ext cx="2190482" cy="720725"/>
            <a:chOff x="6983413" y="0"/>
            <a:chExt cx="2190482" cy="720725"/>
          </a:xfrm>
        </p:grpSpPr>
        <p:sp>
          <p:nvSpPr>
            <p:cNvPr id="20" name="AutoShape 3"/>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9" name="Imag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6" name="Image 5">
            <a:extLst>
              <a:ext uri="{FF2B5EF4-FFF2-40B4-BE49-F238E27FC236}">
                <a16:creationId xmlns:a16="http://schemas.microsoft.com/office/drawing/2014/main" id="{300C6530-08FB-E896-4309-AF7CBE46E1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1015079"/>
            <a:ext cx="7829549" cy="5539817"/>
          </a:xfrm>
          <a:prstGeom prst="rect">
            <a:avLst/>
          </a:prstGeom>
        </p:spPr>
      </p:pic>
    </p:spTree>
    <p:extLst>
      <p:ext uri="{BB962C8B-B14F-4D97-AF65-F5344CB8AC3E}">
        <p14:creationId xmlns:p14="http://schemas.microsoft.com/office/powerpoint/2010/main" val="175703542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fld id="{02C702AE-1502-43AE-8DBA-2BCAD3408EF2}" type="slidenum">
              <a:rPr lang="fr-FR" smtClean="0">
                <a:solidFill>
                  <a:srgbClr val="FFFFFF"/>
                </a:solidFill>
              </a:rPr>
              <a:pPr/>
              <a:t>8</a:t>
            </a:fld>
            <a:endParaRPr lang="fr-FR">
              <a:solidFill>
                <a:srgbClr val="FFFFFF"/>
              </a:solidFill>
            </a:endParaRPr>
          </a:p>
        </p:txBody>
      </p:sp>
      <p:sp>
        <p:nvSpPr>
          <p:cNvPr id="8" name="ZoneTexte 7"/>
          <p:cNvSpPr txBox="1"/>
          <p:nvPr/>
        </p:nvSpPr>
        <p:spPr>
          <a:xfrm>
            <a:off x="2552130" y="129532"/>
            <a:ext cx="4121625" cy="830997"/>
          </a:xfrm>
          <a:prstGeom prst="rect">
            <a:avLst/>
          </a:prstGeom>
          <a:noFill/>
        </p:spPr>
        <p:txBody>
          <a:bodyPr wrap="square" rtlCol="0">
            <a:spAutoFit/>
          </a:bodyPr>
          <a:lstStyle/>
          <a:p>
            <a:pPr algn="ctr" defTabSz="363538">
              <a:tabLst>
                <a:tab pos="903288" algn="l"/>
                <a:tab pos="1077913" algn="l"/>
              </a:tabLst>
            </a:pPr>
            <a:r>
              <a:rPr lang="fr-FR" sz="2400" b="1" cap="small" dirty="0">
                <a:solidFill>
                  <a:srgbClr val="FFFFFF"/>
                </a:solidFill>
              </a:rPr>
              <a:t>IMPLICATIONS  pour MAHGC</a:t>
            </a:r>
          </a:p>
          <a:p>
            <a:pPr algn="ctr" defTabSz="363538">
              <a:tabLst>
                <a:tab pos="903288" algn="l"/>
                <a:tab pos="1077913" algn="l"/>
              </a:tabLst>
            </a:pPr>
            <a:endParaRPr lang="fr-FR" sz="2400" b="1" cap="small" dirty="0">
              <a:solidFill>
                <a:srgbClr val="FFFFFF"/>
              </a:solidFill>
            </a:endParaRPr>
          </a:p>
        </p:txBody>
      </p:sp>
      <p:sp>
        <p:nvSpPr>
          <p:cNvPr id="14" name="Rectangle 13"/>
          <p:cNvSpPr/>
          <p:nvPr/>
        </p:nvSpPr>
        <p:spPr>
          <a:xfrm>
            <a:off x="1" y="1271237"/>
            <a:ext cx="5563892" cy="4516621"/>
          </a:xfrm>
          <a:prstGeom prst="rect">
            <a:avLst/>
          </a:prstGeom>
        </p:spPr>
        <p:txBody>
          <a:bodyPr wrap="square">
            <a:spAutoFit/>
          </a:bodyPr>
          <a:lstStyle/>
          <a:p>
            <a:pPr>
              <a:spcBef>
                <a:spcPts val="300"/>
              </a:spcBef>
              <a:defRPr/>
            </a:pPr>
            <a:r>
              <a:rPr lang="fr-FR" b="1" dirty="0"/>
              <a:t>Participation du SG/MAHGC  aux réunions du Comité de Pilotage de la PNIN deux fois par </a:t>
            </a:r>
          </a:p>
          <a:p>
            <a:pPr>
              <a:spcBef>
                <a:spcPts val="300"/>
              </a:spcBef>
              <a:defRPr/>
            </a:pPr>
            <a:r>
              <a:rPr lang="fr-FR" b="1" dirty="0"/>
              <a:t>an pour orienter le projet, adopter le Budget-Programme annuel et valider les rapports annuels</a:t>
            </a:r>
          </a:p>
          <a:p>
            <a:pPr>
              <a:spcBef>
                <a:spcPts val="300"/>
              </a:spcBef>
              <a:defRPr/>
            </a:pPr>
            <a:endParaRPr lang="fr-FR" b="1" dirty="0">
              <a:solidFill>
                <a:schemeClr val="accent6">
                  <a:lumMod val="75000"/>
                </a:schemeClr>
              </a:solidFill>
            </a:endParaRPr>
          </a:p>
          <a:p>
            <a:pPr>
              <a:spcBef>
                <a:spcPts val="300"/>
              </a:spcBef>
              <a:defRPr/>
            </a:pPr>
            <a:r>
              <a:rPr lang="fr-FR" b="1" dirty="0">
                <a:solidFill>
                  <a:schemeClr val="accent6">
                    <a:lumMod val="75000"/>
                  </a:schemeClr>
                </a:solidFill>
              </a:rPr>
              <a:t>Participation du Point Focal Nutrition du MAHGC aux réunions mensuelles du Comité Technique de la PNSN qui valide les produits et services de la PNIN </a:t>
            </a:r>
          </a:p>
          <a:p>
            <a:pPr>
              <a:spcBef>
                <a:spcPts val="300"/>
              </a:spcBef>
              <a:defRPr/>
            </a:pPr>
            <a:endParaRPr lang="fr-FR" b="1" dirty="0"/>
          </a:p>
          <a:p>
            <a:pPr>
              <a:spcBef>
                <a:spcPts val="300"/>
              </a:spcBef>
              <a:defRPr/>
            </a:pPr>
            <a:r>
              <a:rPr lang="fr-FR" b="1" dirty="0">
                <a:solidFill>
                  <a:srgbClr val="0070C0"/>
                </a:solidFill>
              </a:rPr>
              <a:t>Participation aux activités de renforcement des capacités, de plaidoyer et de vulgarisation des produits de la PNIN</a:t>
            </a:r>
          </a:p>
          <a:p>
            <a:pPr>
              <a:spcBef>
                <a:spcPts val="300"/>
              </a:spcBef>
              <a:defRPr/>
            </a:pPr>
            <a:endParaRPr lang="fr-FR" b="1" dirty="0">
              <a:solidFill>
                <a:schemeClr val="accent6">
                  <a:lumMod val="50000"/>
                </a:schemeClr>
              </a:solidFill>
            </a:endParaRPr>
          </a:p>
          <a:p>
            <a:pPr>
              <a:spcBef>
                <a:spcPts val="300"/>
              </a:spcBef>
              <a:defRPr/>
            </a:pPr>
            <a:r>
              <a:rPr lang="fr-FR" b="1" dirty="0">
                <a:solidFill>
                  <a:schemeClr val="accent6">
                    <a:lumMod val="50000"/>
                  </a:schemeClr>
                </a:solidFill>
              </a:rPr>
              <a:t>Mise à disposition des données administratives</a:t>
            </a:r>
          </a:p>
        </p:txBody>
      </p:sp>
      <p:pic>
        <p:nvPicPr>
          <p:cNvPr id="6" name="Image 5"/>
          <p:cNvPicPr>
            <a:picLocks noChangeAspect="1"/>
          </p:cNvPicPr>
          <p:nvPr/>
        </p:nvPicPr>
        <p:blipFill>
          <a:blip r:embed="rId3"/>
          <a:stretch>
            <a:fillRect/>
          </a:stretch>
        </p:blipFill>
        <p:spPr>
          <a:xfrm>
            <a:off x="5563893" y="1095207"/>
            <a:ext cx="3781169" cy="4983650"/>
          </a:xfrm>
          <a:prstGeom prst="rect">
            <a:avLst/>
          </a:prstGeom>
        </p:spPr>
      </p:pic>
      <p:grpSp>
        <p:nvGrpSpPr>
          <p:cNvPr id="2" name="Groupe 1">
            <a:extLst>
              <a:ext uri="{FF2B5EF4-FFF2-40B4-BE49-F238E27FC236}">
                <a16:creationId xmlns:a16="http://schemas.microsoft.com/office/drawing/2014/main" id="{00F7A7F2-7DD9-CC5C-28F4-667FF1C08FEE}"/>
              </a:ext>
            </a:extLst>
          </p:cNvPr>
          <p:cNvGrpSpPr/>
          <p:nvPr/>
        </p:nvGrpSpPr>
        <p:grpSpPr>
          <a:xfrm>
            <a:off x="6983416" y="3"/>
            <a:ext cx="2160587" cy="720725"/>
            <a:chOff x="6983413" y="0"/>
            <a:chExt cx="2190482" cy="720725"/>
          </a:xfrm>
        </p:grpSpPr>
        <p:sp>
          <p:nvSpPr>
            <p:cNvPr id="7" name="AutoShape 3">
              <a:extLst>
                <a:ext uri="{FF2B5EF4-FFF2-40B4-BE49-F238E27FC236}">
                  <a16:creationId xmlns:a16="http://schemas.microsoft.com/office/drawing/2014/main" id="{0E9B024E-0EB5-2E8C-736E-E3B894173D27}"/>
                </a:ext>
              </a:extLst>
            </p:cNvPr>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5" name="Image 4">
              <a:extLst>
                <a:ext uri="{FF2B5EF4-FFF2-40B4-BE49-F238E27FC236}">
                  <a16:creationId xmlns:a16="http://schemas.microsoft.com/office/drawing/2014/main" id="{1D0789C1-E331-03EA-53B4-247B04E6AF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67170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wipe(left)">
                                      <p:cBhvr>
                                        <p:cTn id="11" dur="500"/>
                                        <p:tgtEl>
                                          <p:spTgt spid="14">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animEffect transition="in" filter="wipe(left)">
                                      <p:cBhvr>
                                        <p:cTn id="15" dur="500"/>
                                        <p:tgtEl>
                                          <p:spTgt spid="14">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animEffect transition="in" filter="wipe(left)">
                                      <p:cBhvr>
                                        <p:cTn id="19" dur="500"/>
                                        <p:tgtEl>
                                          <p:spTgt spid="14">
                                            <p:txEl>
                                              <p:pRg st="3" end="3"/>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4">
                                            <p:txEl>
                                              <p:pRg st="5" end="5"/>
                                            </p:txEl>
                                          </p:spTgt>
                                        </p:tgtEl>
                                        <p:attrNameLst>
                                          <p:attrName>style.visibility</p:attrName>
                                        </p:attrNameLst>
                                      </p:cBhvr>
                                      <p:to>
                                        <p:strVal val="visible"/>
                                      </p:to>
                                    </p:set>
                                    <p:animEffect transition="in" filter="wipe(left)">
                                      <p:cBhvr>
                                        <p:cTn id="23" dur="500"/>
                                        <p:tgtEl>
                                          <p:spTgt spid="14">
                                            <p:txEl>
                                              <p:pRg st="5" end="5"/>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4">
                                            <p:txEl>
                                              <p:pRg st="7" end="7"/>
                                            </p:txEl>
                                          </p:spTgt>
                                        </p:tgtEl>
                                        <p:attrNameLst>
                                          <p:attrName>style.visibility</p:attrName>
                                        </p:attrNameLst>
                                      </p:cBhvr>
                                      <p:to>
                                        <p:strVal val="visible"/>
                                      </p:to>
                                    </p:set>
                                    <p:animEffect transition="in" filter="wipe(left)">
                                      <p:cBhvr>
                                        <p:cTn id="27" dur="500"/>
                                        <p:tgtEl>
                                          <p:spTgt spid="14">
                                            <p:txEl>
                                              <p:pRg st="7" end="7"/>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randombar(horizontal)">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fld id="{02C702AE-1502-43AE-8DBA-2BCAD3408EF2}" type="slidenum">
              <a:rPr lang="fr-FR" smtClean="0">
                <a:solidFill>
                  <a:srgbClr val="FFFFFF"/>
                </a:solidFill>
              </a:rPr>
              <a:pPr/>
              <a:t>9</a:t>
            </a:fld>
            <a:endParaRPr lang="fr-FR">
              <a:solidFill>
                <a:srgbClr val="FFFFFF"/>
              </a:solidFill>
            </a:endParaRPr>
          </a:p>
        </p:txBody>
      </p:sp>
      <p:sp>
        <p:nvSpPr>
          <p:cNvPr id="8" name="ZoneTexte 7"/>
          <p:cNvSpPr txBox="1"/>
          <p:nvPr/>
        </p:nvSpPr>
        <p:spPr>
          <a:xfrm>
            <a:off x="2552130" y="129532"/>
            <a:ext cx="4121625" cy="830997"/>
          </a:xfrm>
          <a:prstGeom prst="rect">
            <a:avLst/>
          </a:prstGeom>
          <a:noFill/>
        </p:spPr>
        <p:txBody>
          <a:bodyPr wrap="square" rtlCol="0">
            <a:spAutoFit/>
          </a:bodyPr>
          <a:lstStyle/>
          <a:p>
            <a:pPr algn="ctr" defTabSz="363538">
              <a:tabLst>
                <a:tab pos="903288" algn="l"/>
                <a:tab pos="1077913" algn="l"/>
              </a:tabLst>
            </a:pPr>
            <a:r>
              <a:rPr lang="fr-FR" sz="2400" b="1" cap="small" dirty="0">
                <a:solidFill>
                  <a:srgbClr val="FFFFFF"/>
                </a:solidFill>
              </a:rPr>
              <a:t>BENEFICES  pour MAHGC</a:t>
            </a:r>
          </a:p>
          <a:p>
            <a:pPr algn="ctr" defTabSz="363538">
              <a:tabLst>
                <a:tab pos="903288" algn="l"/>
                <a:tab pos="1077913" algn="l"/>
              </a:tabLst>
            </a:pPr>
            <a:endParaRPr lang="fr-FR" sz="2400" b="1" cap="small" dirty="0">
              <a:solidFill>
                <a:srgbClr val="FFFFFF"/>
              </a:solidFill>
            </a:endParaRPr>
          </a:p>
        </p:txBody>
      </p:sp>
      <p:sp>
        <p:nvSpPr>
          <p:cNvPr id="14" name="Rectangle 13"/>
          <p:cNvSpPr/>
          <p:nvPr/>
        </p:nvSpPr>
        <p:spPr>
          <a:xfrm>
            <a:off x="16403" y="1174254"/>
            <a:ext cx="5525410" cy="5347618"/>
          </a:xfrm>
          <a:prstGeom prst="rect">
            <a:avLst/>
          </a:prstGeom>
        </p:spPr>
        <p:txBody>
          <a:bodyPr wrap="square">
            <a:spAutoFit/>
          </a:bodyPr>
          <a:lstStyle/>
          <a:p>
            <a:pPr>
              <a:spcBef>
                <a:spcPts val="300"/>
              </a:spcBef>
              <a:defRPr/>
            </a:pPr>
            <a:r>
              <a:rPr lang="fr-FR" b="1" dirty="0">
                <a:solidFill>
                  <a:schemeClr val="accent6">
                    <a:lumMod val="75000"/>
                  </a:schemeClr>
                </a:solidFill>
              </a:rPr>
              <a:t>Renforcement des capacités en nutrition et systèmes d’information des Cadres du MAHGC (Formations Diplômantes et Continues)</a:t>
            </a:r>
          </a:p>
          <a:p>
            <a:pPr>
              <a:spcBef>
                <a:spcPts val="300"/>
              </a:spcBef>
              <a:defRPr/>
            </a:pPr>
            <a:endParaRPr lang="fr-FR" b="1" dirty="0"/>
          </a:p>
          <a:p>
            <a:pPr>
              <a:spcBef>
                <a:spcPts val="300"/>
              </a:spcBef>
              <a:defRPr/>
            </a:pPr>
            <a:r>
              <a:rPr lang="fr-FR" b="1" dirty="0">
                <a:solidFill>
                  <a:schemeClr val="accent2">
                    <a:lumMod val="50000"/>
                  </a:schemeClr>
                </a:solidFill>
              </a:rPr>
              <a:t>Soutien à l’</a:t>
            </a:r>
            <a:r>
              <a:rPr lang="fr-FR" b="1" dirty="0" err="1">
                <a:solidFill>
                  <a:schemeClr val="accent2">
                    <a:lumMod val="50000"/>
                  </a:schemeClr>
                </a:solidFill>
              </a:rPr>
              <a:t>opérationalisation</a:t>
            </a:r>
            <a:r>
              <a:rPr lang="fr-FR" b="1" dirty="0">
                <a:solidFill>
                  <a:schemeClr val="accent2">
                    <a:lumMod val="50000"/>
                  </a:schemeClr>
                </a:solidFill>
              </a:rPr>
              <a:t> du Nexus UDP en y intégrant l’approche Nexus UDP pour la nutrition </a:t>
            </a:r>
          </a:p>
          <a:p>
            <a:pPr>
              <a:spcBef>
                <a:spcPts val="300"/>
              </a:spcBef>
              <a:defRPr/>
            </a:pPr>
            <a:endParaRPr lang="fr-FR" b="1" dirty="0"/>
          </a:p>
          <a:p>
            <a:pPr>
              <a:spcBef>
                <a:spcPts val="300"/>
              </a:spcBef>
              <a:defRPr/>
            </a:pPr>
            <a:r>
              <a:rPr lang="fr-FR" b="1" dirty="0">
                <a:solidFill>
                  <a:schemeClr val="tx2">
                    <a:lumMod val="75000"/>
                  </a:schemeClr>
                </a:solidFill>
              </a:rPr>
              <a:t>Produire des analyses et des recommandations pour une meilleure prise en compte de la nutrition dans les politiques et plans d’action de l’Action humanitaire comme par exemple sur l’interface nutrition et chocs climatiques extrêmes</a:t>
            </a:r>
          </a:p>
          <a:p>
            <a:pPr>
              <a:spcBef>
                <a:spcPts val="300"/>
              </a:spcBef>
              <a:defRPr/>
            </a:pPr>
            <a:endParaRPr lang="fr-FR" b="1" dirty="0"/>
          </a:p>
          <a:p>
            <a:pPr>
              <a:spcBef>
                <a:spcPts val="300"/>
              </a:spcBef>
              <a:defRPr/>
            </a:pPr>
            <a:r>
              <a:rPr lang="fr-FR" b="1" dirty="0"/>
              <a:t>Répondre à toute sollicitation relative aux données de nutrition et d’action de plaidoyer politique</a:t>
            </a:r>
          </a:p>
          <a:p>
            <a:pPr>
              <a:spcBef>
                <a:spcPts val="300"/>
              </a:spcBef>
              <a:defRPr/>
            </a:pPr>
            <a:endParaRPr lang="fr-FR" b="1" dirty="0">
              <a:solidFill>
                <a:schemeClr val="accent6">
                  <a:lumMod val="50000"/>
                </a:schemeClr>
              </a:solidFill>
            </a:endParaRPr>
          </a:p>
        </p:txBody>
      </p:sp>
      <p:pic>
        <p:nvPicPr>
          <p:cNvPr id="6" name="Image 5"/>
          <p:cNvPicPr>
            <a:picLocks noChangeAspect="1"/>
          </p:cNvPicPr>
          <p:nvPr/>
        </p:nvPicPr>
        <p:blipFill>
          <a:blip r:embed="rId3"/>
          <a:stretch>
            <a:fillRect/>
          </a:stretch>
        </p:blipFill>
        <p:spPr>
          <a:xfrm>
            <a:off x="5350909" y="1087873"/>
            <a:ext cx="3781169" cy="4983650"/>
          </a:xfrm>
          <a:prstGeom prst="rect">
            <a:avLst/>
          </a:prstGeom>
        </p:spPr>
      </p:pic>
      <p:grpSp>
        <p:nvGrpSpPr>
          <p:cNvPr id="2" name="Groupe 1">
            <a:extLst>
              <a:ext uri="{FF2B5EF4-FFF2-40B4-BE49-F238E27FC236}">
                <a16:creationId xmlns:a16="http://schemas.microsoft.com/office/drawing/2014/main" id="{00F7A7F2-7DD9-CC5C-28F4-667FF1C08FEE}"/>
              </a:ext>
            </a:extLst>
          </p:cNvPr>
          <p:cNvGrpSpPr/>
          <p:nvPr/>
        </p:nvGrpSpPr>
        <p:grpSpPr>
          <a:xfrm>
            <a:off x="6983416" y="3"/>
            <a:ext cx="2160587" cy="720725"/>
            <a:chOff x="6983413" y="0"/>
            <a:chExt cx="2190482" cy="720725"/>
          </a:xfrm>
        </p:grpSpPr>
        <p:sp>
          <p:nvSpPr>
            <p:cNvPr id="7" name="AutoShape 3">
              <a:extLst>
                <a:ext uri="{FF2B5EF4-FFF2-40B4-BE49-F238E27FC236}">
                  <a16:creationId xmlns:a16="http://schemas.microsoft.com/office/drawing/2014/main" id="{0E9B024E-0EB5-2E8C-736E-E3B894173D27}"/>
                </a:ext>
              </a:extLst>
            </p:cNvPr>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5" name="Image 4">
              <a:extLst>
                <a:ext uri="{FF2B5EF4-FFF2-40B4-BE49-F238E27FC236}">
                  <a16:creationId xmlns:a16="http://schemas.microsoft.com/office/drawing/2014/main" id="{1D0789C1-E331-03EA-53B4-247B04E6AF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84118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wipe(left)">
                                      <p:cBhvr>
                                        <p:cTn id="11" dur="500"/>
                                        <p:tgtEl>
                                          <p:spTgt spid="14">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animEffect transition="in" filter="wipe(left)">
                                      <p:cBhvr>
                                        <p:cTn id="15" dur="500"/>
                                        <p:tgtEl>
                                          <p:spTgt spid="14">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wipe(left)">
                                      <p:cBhvr>
                                        <p:cTn id="19" dur="500"/>
                                        <p:tgtEl>
                                          <p:spTgt spid="14">
                                            <p:txEl>
                                              <p:pRg st="4" end="4"/>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4">
                                            <p:txEl>
                                              <p:pRg st="6" end="6"/>
                                            </p:txEl>
                                          </p:spTgt>
                                        </p:tgtEl>
                                        <p:attrNameLst>
                                          <p:attrName>style.visibility</p:attrName>
                                        </p:attrNameLst>
                                      </p:cBhvr>
                                      <p:to>
                                        <p:strVal val="visible"/>
                                      </p:to>
                                    </p:set>
                                    <p:animEffect transition="in" filter="wipe(left)">
                                      <p:cBhvr>
                                        <p:cTn id="23" dur="500"/>
                                        <p:tgtEl>
                                          <p:spTgt spid="14">
                                            <p:txEl>
                                              <p:pRg st="6" end="6"/>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10</a:t>
            </a:fld>
            <a:endParaRPr lang="fr-FR">
              <a:solidFill>
                <a:srgbClr val="FFFFFF"/>
              </a:solidFill>
              <a:latin typeface="Trebuchet MS"/>
            </a:endParaRPr>
          </a:p>
        </p:txBody>
      </p:sp>
      <p:sp>
        <p:nvSpPr>
          <p:cNvPr id="8" name="ZoneTexte 7"/>
          <p:cNvSpPr txBox="1"/>
          <p:nvPr/>
        </p:nvSpPr>
        <p:spPr>
          <a:xfrm>
            <a:off x="2789803" y="925304"/>
            <a:ext cx="4993610" cy="369332"/>
          </a:xfrm>
          <a:prstGeom prst="rect">
            <a:avLst/>
          </a:prstGeom>
          <a:noFill/>
        </p:spPr>
        <p:txBody>
          <a:bodyPr wrap="square" rtlCol="0">
            <a:spAutoFit/>
          </a:bodyPr>
          <a:lstStyle/>
          <a:p>
            <a:pPr algn="ctr" defTabSz="272654">
              <a:tabLst>
                <a:tab pos="677466" algn="l"/>
                <a:tab pos="808435" algn="l"/>
              </a:tabLst>
            </a:pPr>
            <a:r>
              <a:rPr lang="fr-FR" b="1" cap="small" dirty="0">
                <a:solidFill>
                  <a:srgbClr val="FFFFFF"/>
                </a:solidFill>
                <a:latin typeface="Trebuchet MS"/>
              </a:rPr>
              <a:t>perspectives</a:t>
            </a:r>
          </a:p>
        </p:txBody>
      </p:sp>
      <p:sp>
        <p:nvSpPr>
          <p:cNvPr id="14" name="Rectangle 13"/>
          <p:cNvSpPr/>
          <p:nvPr/>
        </p:nvSpPr>
        <p:spPr>
          <a:xfrm>
            <a:off x="216706" y="1294636"/>
            <a:ext cx="5025197" cy="4602643"/>
          </a:xfrm>
          <a:prstGeom prst="rect">
            <a:avLst/>
          </a:prstGeom>
        </p:spPr>
        <p:txBody>
          <a:bodyPr wrap="square">
            <a:spAutoFit/>
          </a:bodyPr>
          <a:lstStyle/>
          <a:p>
            <a:pPr marL="285750" indent="-285750" algn="just" defTabSz="685800">
              <a:spcBef>
                <a:spcPts val="375"/>
              </a:spcBef>
              <a:spcAft>
                <a:spcPts val="375"/>
              </a:spcAft>
              <a:buFont typeface="Wingdings" panose="05000000000000000000" pitchFamily="2" charset="2"/>
              <a:buChar char="ü"/>
            </a:pPr>
            <a:r>
              <a:rPr lang="fr-FR" sz="2000" dirty="0">
                <a:solidFill>
                  <a:schemeClr val="accent2">
                    <a:lumMod val="50000"/>
                  </a:schemeClr>
                </a:solidFill>
                <a:latin typeface="Trebuchet MS"/>
              </a:rPr>
              <a:t>Maintenir la qualité des produits et des services</a:t>
            </a:r>
          </a:p>
          <a:p>
            <a:pPr marL="285750" indent="-285750" algn="just" defTabSz="685800">
              <a:spcBef>
                <a:spcPts val="375"/>
              </a:spcBef>
              <a:spcAft>
                <a:spcPts val="375"/>
              </a:spcAft>
              <a:buFont typeface="Wingdings" panose="05000000000000000000" pitchFamily="2" charset="2"/>
              <a:buChar char="ü"/>
            </a:pPr>
            <a:r>
              <a:rPr lang="fr-FR" sz="2000" dirty="0">
                <a:solidFill>
                  <a:srgbClr val="0081AE">
                    <a:lumMod val="75000"/>
                  </a:srgbClr>
                </a:solidFill>
                <a:latin typeface="Trebuchet MS"/>
              </a:rPr>
              <a:t>Maintenir les exigences de pertinence des plans cadre d’analyse</a:t>
            </a:r>
          </a:p>
          <a:p>
            <a:pPr marL="285750" indent="-285750" algn="just" defTabSz="685800">
              <a:spcBef>
                <a:spcPts val="375"/>
              </a:spcBef>
              <a:spcAft>
                <a:spcPts val="375"/>
              </a:spcAft>
              <a:buFont typeface="Wingdings" panose="05000000000000000000" pitchFamily="2" charset="2"/>
              <a:buChar char="ü"/>
            </a:pPr>
            <a:r>
              <a:rPr lang="fr-FR" sz="2000" dirty="0">
                <a:solidFill>
                  <a:srgbClr val="00B050"/>
                </a:solidFill>
                <a:latin typeface="Trebuchet MS"/>
              </a:rPr>
              <a:t>Asseoir la plateforme comme guichet unique d’accès à l’information</a:t>
            </a:r>
          </a:p>
          <a:p>
            <a:pPr marL="285750" indent="-285750" algn="just" defTabSz="685800">
              <a:spcBef>
                <a:spcPts val="375"/>
              </a:spcBef>
              <a:spcAft>
                <a:spcPts val="375"/>
              </a:spcAft>
              <a:buFont typeface="Wingdings" panose="05000000000000000000" pitchFamily="2" charset="2"/>
              <a:buChar char="ü"/>
            </a:pPr>
            <a:r>
              <a:rPr lang="fr-FR" sz="2000" dirty="0">
                <a:solidFill>
                  <a:schemeClr val="accent6">
                    <a:lumMod val="50000"/>
                  </a:schemeClr>
                </a:solidFill>
                <a:latin typeface="Trebuchet MS"/>
              </a:rPr>
              <a:t>Réussir l’internalisation institutionnelle technique et financière</a:t>
            </a:r>
          </a:p>
          <a:p>
            <a:pPr marL="285750" indent="-285750" algn="just" defTabSz="685800">
              <a:spcBef>
                <a:spcPts val="375"/>
              </a:spcBef>
              <a:spcAft>
                <a:spcPts val="375"/>
              </a:spcAft>
              <a:buFont typeface="Wingdings" panose="05000000000000000000" pitchFamily="2" charset="2"/>
              <a:buChar char="ü"/>
            </a:pPr>
            <a:r>
              <a:rPr lang="fr-FR" sz="2000" dirty="0">
                <a:solidFill>
                  <a:schemeClr val="accent4"/>
                </a:solidFill>
                <a:latin typeface="Trebuchet MS"/>
              </a:rPr>
              <a:t>Une décentralisation des processus pour mieux comprendre et prendre en charge les facteurs liés à la situation nutritionnelle des populations  au niveau déconcentré.</a:t>
            </a:r>
            <a:endParaRPr lang="fr-FR" sz="1350" b="1" dirty="0">
              <a:solidFill>
                <a:schemeClr val="accent4"/>
              </a:solidFill>
              <a:latin typeface="Trebuchet MS"/>
            </a:endParaRPr>
          </a:p>
        </p:txBody>
      </p:sp>
      <p:pic>
        <p:nvPicPr>
          <p:cNvPr id="6" name="Image 5"/>
          <p:cNvPicPr>
            <a:picLocks noChangeAspect="1"/>
          </p:cNvPicPr>
          <p:nvPr/>
        </p:nvPicPr>
        <p:blipFill>
          <a:blip r:embed="rId3"/>
          <a:stretch>
            <a:fillRect/>
          </a:stretch>
        </p:blipFill>
        <p:spPr>
          <a:xfrm>
            <a:off x="5352743" y="960721"/>
            <a:ext cx="3309442" cy="4361905"/>
          </a:xfrm>
          <a:prstGeom prst="rect">
            <a:avLst/>
          </a:prstGeom>
        </p:spPr>
      </p:pic>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1957200" y="162398"/>
            <a:ext cx="5096119" cy="369332"/>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PERSPECTIVES</a:t>
            </a:r>
          </a:p>
        </p:txBody>
      </p:sp>
    </p:spTree>
    <p:extLst>
      <p:ext uri="{BB962C8B-B14F-4D97-AF65-F5344CB8AC3E}">
        <p14:creationId xmlns:p14="http://schemas.microsoft.com/office/powerpoint/2010/main" val="333341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rme 2">
            <a:extLst>
              <a:ext uri="{FF2B5EF4-FFF2-40B4-BE49-F238E27FC236}">
                <a16:creationId xmlns:a16="http://schemas.microsoft.com/office/drawing/2014/main" id="{90782D16-951F-410C-A02A-6632C86469E3}"/>
              </a:ext>
            </a:extLst>
          </p:cNvPr>
          <p:cNvSpPr>
            <a:spLocks/>
          </p:cNvSpPr>
          <p:nvPr/>
        </p:nvSpPr>
        <p:spPr bwMode="auto">
          <a:xfrm>
            <a:off x="179512" y="1556791"/>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endParaRPr>
          </a:p>
        </p:txBody>
      </p:sp>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3" y="2204863"/>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grpSp>
        <p:nvGrpSpPr>
          <p:cNvPr id="14" name="Groupe 13"/>
          <p:cNvGrpSpPr/>
          <p:nvPr/>
        </p:nvGrpSpPr>
        <p:grpSpPr>
          <a:xfrm>
            <a:off x="6983413" y="0"/>
            <a:ext cx="2160587" cy="720725"/>
            <a:chOff x="6983413" y="0"/>
            <a:chExt cx="2190482" cy="720725"/>
          </a:xfrm>
        </p:grpSpPr>
        <p:sp>
          <p:nvSpPr>
            <p:cNvPr id="17" name="AutoShape 3"/>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6" name="Imag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7312" y="3717033"/>
            <a:ext cx="4277176" cy="2016224"/>
          </a:xfrm>
          <a:prstGeom prst="rect">
            <a:avLst/>
          </a:prstGeom>
        </p:spPr>
      </p:pic>
      <p:pic>
        <p:nvPicPr>
          <p:cNvPr id="4" name="Image 3">
            <a:extLst>
              <a:ext uri="{FF2B5EF4-FFF2-40B4-BE49-F238E27FC236}">
                <a16:creationId xmlns:a16="http://schemas.microsoft.com/office/drawing/2014/main" id="{EA473872-E09F-8BFF-E4EF-A0C5FEC350E6}"/>
              </a:ext>
            </a:extLst>
          </p:cNvPr>
          <p:cNvPicPr>
            <a:picLocks noChangeAspect="1"/>
          </p:cNvPicPr>
          <p:nvPr/>
        </p:nvPicPr>
        <p:blipFill>
          <a:blip r:embed="rId5"/>
          <a:stretch>
            <a:fillRect/>
          </a:stretch>
        </p:blipFill>
        <p:spPr>
          <a:xfrm>
            <a:off x="222347" y="1124743"/>
            <a:ext cx="8929930" cy="4788764"/>
          </a:xfrm>
          <a:prstGeom prst="rect">
            <a:avLst/>
          </a:prstGeom>
        </p:spPr>
      </p:pic>
      <p:sp>
        <p:nvSpPr>
          <p:cNvPr id="5" name="ZoneTexte 4">
            <a:extLst>
              <a:ext uri="{FF2B5EF4-FFF2-40B4-BE49-F238E27FC236}">
                <a16:creationId xmlns:a16="http://schemas.microsoft.com/office/drawing/2014/main" id="{0185818C-2D30-11D9-4105-5DB2541C3242}"/>
              </a:ext>
            </a:extLst>
          </p:cNvPr>
          <p:cNvSpPr txBox="1"/>
          <p:nvPr/>
        </p:nvSpPr>
        <p:spPr>
          <a:xfrm>
            <a:off x="107504" y="5913508"/>
            <a:ext cx="4680520" cy="523220"/>
          </a:xfrm>
          <a:prstGeom prst="rect">
            <a:avLst/>
          </a:prstGeom>
          <a:noFill/>
        </p:spPr>
        <p:txBody>
          <a:bodyPr wrap="square" rtlCol="0">
            <a:spAutoFit/>
          </a:bodyPr>
          <a:lstStyle/>
          <a:p>
            <a:r>
              <a:rPr lang="fr-FR" sz="2800" dirty="0">
                <a:solidFill>
                  <a:srgbClr val="0070C0"/>
                </a:solidFill>
              </a:rPr>
              <a:t>https://pnin-niger.org/</a:t>
            </a:r>
          </a:p>
        </p:txBody>
      </p:sp>
      <p:sp>
        <p:nvSpPr>
          <p:cNvPr id="3" name="ZoneTexte 2">
            <a:extLst>
              <a:ext uri="{FF2B5EF4-FFF2-40B4-BE49-F238E27FC236}">
                <a16:creationId xmlns:a16="http://schemas.microsoft.com/office/drawing/2014/main" id="{E0306DD3-CC24-6CED-DB4A-FA16ACC631CC}"/>
              </a:ext>
            </a:extLst>
          </p:cNvPr>
          <p:cNvSpPr txBox="1"/>
          <p:nvPr/>
        </p:nvSpPr>
        <p:spPr>
          <a:xfrm>
            <a:off x="2411760" y="227816"/>
            <a:ext cx="5184576" cy="400110"/>
          </a:xfrm>
          <a:prstGeom prst="rect">
            <a:avLst/>
          </a:prstGeom>
          <a:noFill/>
        </p:spPr>
        <p:txBody>
          <a:bodyPr wrap="square" rtlCol="0">
            <a:spAutoFit/>
          </a:bodyPr>
          <a:lstStyle/>
          <a:p>
            <a:pPr algn="ctr" defTabSz="272654">
              <a:tabLst>
                <a:tab pos="677466" algn="l"/>
                <a:tab pos="808435" algn="l"/>
              </a:tabLst>
            </a:pPr>
            <a:r>
              <a:rPr lang="fr-FR" sz="2000" b="1" dirty="0">
                <a:solidFill>
                  <a:schemeClr val="bg1"/>
                </a:solidFill>
                <a:ea typeface="Calibri"/>
                <a:cs typeface="Times New Roman"/>
              </a:rPr>
              <a:t>Portail Web de la PNIN</a:t>
            </a:r>
          </a:p>
        </p:txBody>
      </p:sp>
    </p:spTree>
    <p:extLst>
      <p:ext uri="{BB962C8B-B14F-4D97-AF65-F5344CB8AC3E}">
        <p14:creationId xmlns:p14="http://schemas.microsoft.com/office/powerpoint/2010/main" val="167682572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nodePh="1">
                                  <p:stCondLst>
                                    <p:cond delay="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nodePh="1">
                                  <p:stCondLst>
                                    <p:cond delay="0"/>
                                  </p:stCondLst>
                                  <p:endCondLst>
                                    <p:cond evt="begin" delay="0">
                                      <p:tn val="14"/>
                                    </p:cond>
                                  </p:end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9"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dissolve">
                                      <p:cBhvr>
                                        <p:cTn id="21" dur="500"/>
                                        <p:tgtEl>
                                          <p:spTgt spid="2"/>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randombar(horizontal)">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2" y="2204863"/>
            <a:ext cx="8959417" cy="1404611"/>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765718"/>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endParaRPr>
          </a:p>
        </p:txBody>
      </p:sp>
      <p:grpSp>
        <p:nvGrpSpPr>
          <p:cNvPr id="14" name="Groupe 13"/>
          <p:cNvGrpSpPr/>
          <p:nvPr/>
        </p:nvGrpSpPr>
        <p:grpSpPr>
          <a:xfrm>
            <a:off x="6983413" y="0"/>
            <a:ext cx="2160587" cy="720725"/>
            <a:chOff x="6983413" y="0"/>
            <a:chExt cx="2190482" cy="720725"/>
          </a:xfrm>
        </p:grpSpPr>
        <p:sp>
          <p:nvSpPr>
            <p:cNvPr id="17" name="AutoShape 3"/>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6" name="Imag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0" name="Forme 2">
            <a:extLst>
              <a:ext uri="{FF2B5EF4-FFF2-40B4-BE49-F238E27FC236}">
                <a16:creationId xmlns:a16="http://schemas.microsoft.com/office/drawing/2014/main" id="{1B4F30C4-0278-4E91-930A-109066B3E455}"/>
              </a:ext>
            </a:extLst>
          </p:cNvPr>
          <p:cNvSpPr>
            <a:spLocks/>
          </p:cNvSpPr>
          <p:nvPr/>
        </p:nvSpPr>
        <p:spPr bwMode="auto">
          <a:xfrm>
            <a:off x="2541181" y="6350"/>
            <a:ext cx="4442232" cy="589073"/>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3600" dirty="0">
                <a:ln w="0"/>
                <a:solidFill>
                  <a:schemeClr val="bg1"/>
                </a:solidFill>
                <a:effectLst>
                  <a:outerShdw blurRad="38100" dist="19050" dir="2700000" algn="tl" rotWithShape="0">
                    <a:schemeClr val="dk1">
                      <a:alpha val="40000"/>
                    </a:schemeClr>
                  </a:outerShdw>
                </a:effectLst>
                <a:latin typeface="Calibri" pitchFamily="34" charset="0"/>
              </a:rPr>
              <a:t>https://pnin-niger.org</a:t>
            </a:r>
          </a:p>
        </p:txBody>
      </p:sp>
      <p:pic>
        <p:nvPicPr>
          <p:cNvPr id="3" name="Image 2">
            <a:extLst>
              <a:ext uri="{FF2B5EF4-FFF2-40B4-BE49-F238E27FC236}">
                <a16:creationId xmlns:a16="http://schemas.microsoft.com/office/drawing/2014/main" id="{C6241A84-7944-48F7-7D9A-23B6C1AA5E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394" y="3793624"/>
            <a:ext cx="8433160" cy="2298431"/>
          </a:xfrm>
          <a:prstGeom prst="rect">
            <a:avLst/>
          </a:prstGeom>
        </p:spPr>
      </p:pic>
      <p:sp>
        <p:nvSpPr>
          <p:cNvPr id="2" name="ZoneTexte 1">
            <a:extLst>
              <a:ext uri="{FF2B5EF4-FFF2-40B4-BE49-F238E27FC236}">
                <a16:creationId xmlns:a16="http://schemas.microsoft.com/office/drawing/2014/main" id="{96420D7C-9620-3A88-33D6-085C09EE06B8}"/>
              </a:ext>
            </a:extLst>
          </p:cNvPr>
          <p:cNvSpPr txBox="1"/>
          <p:nvPr/>
        </p:nvSpPr>
        <p:spPr>
          <a:xfrm>
            <a:off x="340909" y="1435930"/>
            <a:ext cx="8462181" cy="2350131"/>
          </a:xfrm>
          <a:prstGeom prst="rect">
            <a:avLst/>
          </a:prstGeom>
          <a:noFill/>
        </p:spPr>
        <p:txBody>
          <a:bodyPr wrap="square">
            <a:spAutoFit/>
          </a:bodyPr>
          <a:lstStyle/>
          <a:p>
            <a:pPr algn="ctr">
              <a:lnSpc>
                <a:spcPct val="107000"/>
              </a:lnSpc>
              <a:spcAft>
                <a:spcPts val="800"/>
              </a:spcAft>
            </a:pPr>
            <a:r>
              <a:rPr lang="fr-FR" sz="2400" b="1" dirty="0">
                <a:solidFill>
                  <a:srgbClr val="0079A1"/>
                </a:solidFill>
                <a:effectLst/>
                <a:latin typeface="Calibri" panose="020F0502020204030204" pitchFamily="34" charset="0"/>
                <a:ea typeface="Calibri" panose="020F0502020204030204" pitchFamily="34" charset="0"/>
                <a:cs typeface="Times New Roman" panose="02020603050405020304" pitchFamily="18" charset="0"/>
              </a:rPr>
              <a:t>La PNIN fournit des informations utiles et crédibles.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b="1" dirty="0">
                <a:solidFill>
                  <a:srgbClr val="1A5B59"/>
                </a:solidFill>
                <a:effectLst/>
                <a:latin typeface="Calibri" panose="020F0502020204030204" pitchFamily="34" charset="0"/>
                <a:ea typeface="Calibri" panose="020F0502020204030204" pitchFamily="34" charset="0"/>
                <a:cs typeface="Times New Roman" panose="02020603050405020304" pitchFamily="18" charset="0"/>
              </a:rPr>
              <a:t>Elle aide les Autorités à formuler les priorités et les programmes pour lutter contre toutes les formes de malnutrition au Niger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b="1" u="sng" dirty="0">
                <a:solidFill>
                  <a:srgbClr val="8C8914"/>
                </a:solidFill>
                <a:effectLst/>
                <a:latin typeface="Calibri" panose="020F0502020204030204" pitchFamily="34" charset="0"/>
                <a:ea typeface="Calibri" panose="020F0502020204030204" pitchFamily="34" charset="0"/>
                <a:cs typeface="Times New Roman" panose="02020603050405020304" pitchFamily="18" charset="0"/>
                <a:hlinkClick r:id="rId5"/>
              </a:rPr>
              <a:t>https://pnin-niger.org</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2400" b="1"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rPr>
              <a:t>La PNIN est </a:t>
            </a:r>
            <a:r>
              <a:rPr lang="fr-FR" sz="2400" b="1" dirty="0">
                <a:solidFill>
                  <a:schemeClr val="accent6">
                    <a:lumMod val="50000"/>
                  </a:schemeClr>
                </a:solidFill>
                <a:latin typeface="Calibri" panose="020F0502020204030204" pitchFamily="34" charset="0"/>
                <a:ea typeface="Calibri" panose="020F0502020204030204" pitchFamily="34" charset="0"/>
                <a:cs typeface="Times New Roman" panose="02020603050405020304" pitchFamily="18" charset="0"/>
              </a:rPr>
              <a:t>à </a:t>
            </a:r>
            <a:r>
              <a:rPr lang="fr-FR" sz="2400" b="1"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rPr>
              <a:t>votre service 24h/24. Consultez-la</a:t>
            </a:r>
            <a:r>
              <a:rPr lang="fr-FR" sz="2400" b="1" dirty="0">
                <a:solidFill>
                  <a:srgbClr val="414141"/>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2400" dirty="0"/>
          </a:p>
        </p:txBody>
      </p:sp>
    </p:spTree>
    <p:extLst>
      <p:ext uri="{BB962C8B-B14F-4D97-AF65-F5344CB8AC3E}">
        <p14:creationId xmlns:p14="http://schemas.microsoft.com/office/powerpoint/2010/main" val="406305550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nodePh="1">
                                  <p:stCondLst>
                                    <p:cond delay="0"/>
                                  </p:stCondLst>
                                  <p:endCondLst>
                                    <p:cond evt="begin" delay="0">
                                      <p:tn val="9"/>
                                    </p:cond>
                                  </p:end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objet&#10;&#10;Description générée avec un niveau de confiance élevé">
            <a:extLst>
              <a:ext uri="{FF2B5EF4-FFF2-40B4-BE49-F238E27FC236}">
                <a16:creationId xmlns:a16="http://schemas.microsoft.com/office/drawing/2014/main" id="{CA08BC6E-3CF1-421C-9AA6-5C8C9C19D4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5981" y="4131079"/>
            <a:ext cx="3294368" cy="1323603"/>
          </a:xfrm>
          <a:prstGeom prst="rect">
            <a:avLst/>
          </a:prstGeom>
        </p:spPr>
      </p:pic>
      <p:sp>
        <p:nvSpPr>
          <p:cNvPr id="13" name="Forme 2">
            <a:extLst>
              <a:ext uri="{FF2B5EF4-FFF2-40B4-BE49-F238E27FC236}">
                <a16:creationId xmlns:a16="http://schemas.microsoft.com/office/drawing/2014/main" id="{1B4F30C4-0278-4E91-930A-109066B3E455}"/>
              </a:ext>
            </a:extLst>
          </p:cNvPr>
          <p:cNvSpPr>
            <a:spLocks/>
          </p:cNvSpPr>
          <p:nvPr/>
        </p:nvSpPr>
        <p:spPr bwMode="auto">
          <a:xfrm>
            <a:off x="1281617" y="2726923"/>
            <a:ext cx="6588732" cy="702079"/>
          </a:xfrm>
          <a:prstGeom prst="rect">
            <a:avLst/>
          </a:prstGeom>
          <a:noFill/>
          <a:ln w="9525">
            <a:noFill/>
            <a:miter lim="800000"/>
            <a:headEnd/>
            <a:tailEnd/>
          </a:ln>
        </p:spPr>
        <p:txBody>
          <a:bodyPr/>
          <a:lstStyle/>
          <a:p>
            <a:pPr algn="ctr" defTabSz="685800" fontAlgn="base">
              <a:spcBef>
                <a:spcPct val="20000"/>
              </a:spcBef>
              <a:spcAft>
                <a:spcPct val="0"/>
              </a:spcAft>
              <a:buClr>
                <a:srgbClr val="0BD0D9"/>
              </a:buClr>
              <a:buSzPct val="95000"/>
              <a:defRPr/>
            </a:pPr>
            <a:r>
              <a:rPr lang="fr-CA" sz="3000" dirty="0">
                <a:ln w="0"/>
                <a:solidFill>
                  <a:srgbClr val="00B050"/>
                </a:solidFill>
                <a:effectLst>
                  <a:outerShdw blurRad="38100" dist="19050" dir="2700000" algn="tl" rotWithShape="0">
                    <a:srgbClr val="575757">
                      <a:alpha val="40000"/>
                    </a:srgbClr>
                  </a:outerShdw>
                </a:effectLst>
                <a:latin typeface="Calibri" pitchFamily="34" charset="0"/>
              </a:rPr>
              <a:t>Nous vous remercions de votre attention</a:t>
            </a:r>
          </a:p>
        </p:txBody>
      </p:sp>
      <p:grpSp>
        <p:nvGrpSpPr>
          <p:cNvPr id="2" name="Groupe 1">
            <a:extLst>
              <a:ext uri="{FF2B5EF4-FFF2-40B4-BE49-F238E27FC236}">
                <a16:creationId xmlns:a16="http://schemas.microsoft.com/office/drawing/2014/main" id="{12A3D9A7-B794-38F4-8F7E-7B4CC9C0284A}"/>
              </a:ext>
            </a:extLst>
          </p:cNvPr>
          <p:cNvGrpSpPr/>
          <p:nvPr/>
        </p:nvGrpSpPr>
        <p:grpSpPr>
          <a:xfrm>
            <a:off x="6983416" y="3"/>
            <a:ext cx="2160587" cy="720725"/>
            <a:chOff x="6983413" y="0"/>
            <a:chExt cx="2190482" cy="720725"/>
          </a:xfrm>
        </p:grpSpPr>
        <p:grpSp>
          <p:nvGrpSpPr>
            <p:cNvPr id="9" name="Group 4">
              <a:extLst>
                <a:ext uri="{FF2B5EF4-FFF2-40B4-BE49-F238E27FC236}">
                  <a16:creationId xmlns:a16="http://schemas.microsoft.com/office/drawing/2014/main" id="{AEC4FA64-7A2B-85C0-EBB7-F57C91CF1D90}"/>
                </a:ext>
              </a:extLst>
            </p:cNvPr>
            <p:cNvGrpSpPr>
              <a:grpSpLocks noChangeAspect="1"/>
            </p:cNvGrpSpPr>
            <p:nvPr/>
          </p:nvGrpSpPr>
          <p:grpSpPr bwMode="auto">
            <a:xfrm>
              <a:off x="6983413" y="0"/>
              <a:ext cx="2160587" cy="720725"/>
              <a:chOff x="4399" y="0"/>
              <a:chExt cx="1361" cy="454"/>
            </a:xfrm>
          </p:grpSpPr>
          <p:sp>
            <p:nvSpPr>
              <p:cNvPr id="11" name="AutoShape 3">
                <a:extLst>
                  <a:ext uri="{FF2B5EF4-FFF2-40B4-BE49-F238E27FC236}">
                    <a16:creationId xmlns:a16="http://schemas.microsoft.com/office/drawing/2014/main" id="{10ACA87C-9E3F-ADB0-C715-9FB533205841}"/>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a:extLst>
                  <a:ext uri="{FF2B5EF4-FFF2-40B4-BE49-F238E27FC236}">
                    <a16:creationId xmlns:a16="http://schemas.microsoft.com/office/drawing/2014/main" id="{7E4457F2-40A8-98EA-FA15-848674CC23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a:extLst>
                <a:ext uri="{FF2B5EF4-FFF2-40B4-BE49-F238E27FC236}">
                  <a16:creationId xmlns:a16="http://schemas.microsoft.com/office/drawing/2014/main" id="{A8206581-AABD-DC63-60CA-250C190AE6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404104039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theme/theme1.xml><?xml version="1.0" encoding="utf-8"?>
<a:theme xmlns:a="http://schemas.openxmlformats.org/drawingml/2006/main" name="Title Layouts">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85550D73-F210-3F4F-9F74-3CCB52A1E6F2}"/>
    </a:ext>
  </a:extLst>
</a:theme>
</file>

<file path=ppt/theme/theme2.xml><?xml version="1.0" encoding="utf-8"?>
<a:theme xmlns:a="http://schemas.openxmlformats.org/drawingml/2006/main" name="Slide Layouts">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96971E56-1E81-5643-83FA-0CE4F2387312}"/>
    </a:ext>
  </a:extLst>
</a:theme>
</file>

<file path=ppt/theme/theme3.xml><?xml version="1.0" encoding="utf-8"?>
<a:theme xmlns:a="http://schemas.openxmlformats.org/drawingml/2006/main" name="Blank Slide Layout">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5C2DF773-4715-6E4C-B4FE-19CAB334B2CD}"/>
    </a:ext>
  </a:extLst>
</a:theme>
</file>

<file path=ppt/theme/theme4.xml><?xml version="1.0" encoding="utf-8"?>
<a:theme xmlns:a="http://schemas.openxmlformats.org/drawingml/2006/main" name="3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T4N-template-hr (4)</Template>
  <TotalTime>5518</TotalTime>
  <Words>750</Words>
  <Application>Microsoft Office PowerPoint</Application>
  <PresentationFormat>Affichage à l'écran (4:3)</PresentationFormat>
  <Paragraphs>97</Paragraphs>
  <Slides>13</Slides>
  <Notes>12</Notes>
  <HiddenSlides>0</HiddenSlides>
  <MMClips>0</MMClips>
  <ScaleCrop>false</ScaleCrop>
  <HeadingPairs>
    <vt:vector size="6" baseType="variant">
      <vt:variant>
        <vt:lpstr>Polices utilisées</vt:lpstr>
      </vt:variant>
      <vt:variant>
        <vt:i4>7</vt:i4>
      </vt:variant>
      <vt:variant>
        <vt:lpstr>Thème</vt:lpstr>
      </vt:variant>
      <vt:variant>
        <vt:i4>6</vt:i4>
      </vt:variant>
      <vt:variant>
        <vt:lpstr>Titres des diapositives</vt:lpstr>
      </vt:variant>
      <vt:variant>
        <vt:i4>13</vt:i4>
      </vt:variant>
    </vt:vector>
  </HeadingPairs>
  <TitlesOfParts>
    <vt:vector size="26" baseType="lpstr">
      <vt:lpstr>Arial</vt:lpstr>
      <vt:lpstr>Arial Gras</vt:lpstr>
      <vt:lpstr>Calibri</vt:lpstr>
      <vt:lpstr>HK Grotesk</vt:lpstr>
      <vt:lpstr>Trebuchet MS</vt:lpstr>
      <vt:lpstr>Wingdings</vt:lpstr>
      <vt:lpstr>Wingdings 2</vt:lpstr>
      <vt:lpstr>Title Layouts</vt:lpstr>
      <vt:lpstr>Slide Layouts</vt:lpstr>
      <vt:lpstr>Blank Slide Layout</vt:lpstr>
      <vt:lpstr>3_Thème Office</vt:lpstr>
      <vt:lpstr>Thème Office</vt:lpstr>
      <vt:lpstr>4_Thème Office</vt:lpstr>
      <vt:lpstr>Présentation de la phase 2 de la PNIN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Tall, Nabou M. (IFPRI-Dakar)</dc:creator>
  <cp:lastModifiedBy>Ibrahim Samaila Issa</cp:lastModifiedBy>
  <cp:revision>130</cp:revision>
  <dcterms:created xsi:type="dcterms:W3CDTF">2020-02-03T12:03:46Z</dcterms:created>
  <dcterms:modified xsi:type="dcterms:W3CDTF">2023-01-30T08:47:14Z</dcterms:modified>
</cp:coreProperties>
</file>