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99" r:id="rId3"/>
    <p:sldId id="293" r:id="rId4"/>
    <p:sldId id="294" r:id="rId5"/>
    <p:sldId id="296" r:id="rId6"/>
    <p:sldId id="297" r:id="rId7"/>
    <p:sldId id="298" r:id="rId8"/>
    <p:sldId id="267" r:id="rId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948A54"/>
    <a:srgbClr val="F79646"/>
    <a:srgbClr val="FFFFFF"/>
    <a:srgbClr val="9BBB59"/>
    <a:srgbClr val="C0504D"/>
    <a:srgbClr val="00B050"/>
    <a:srgbClr val="4BACC6"/>
    <a:srgbClr val="FC5934"/>
    <a:srgbClr val="425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38" autoAdjust="0"/>
  </p:normalViewPr>
  <p:slideViewPr>
    <p:cSldViewPr>
      <p:cViewPr varScale="1">
        <p:scale>
          <a:sx n="62" d="100"/>
          <a:sy n="62" d="100"/>
        </p:scale>
        <p:origin x="1400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65C6B-AD7E-4F89-8016-A94DF4461462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BB532-3F97-40DC-A6FB-3EBACACC2817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BB532-3F97-40DC-A6FB-3EBACACC2817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Sign-up form like below will appear. You may need to enter all required details in the registration form. A valid email-id is required for the registration which can be an official email id/Gmail/Yahoo/Hotmail, </a:t>
            </a:r>
            <a:r>
              <a:rPr lang="en-I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etc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8D7D4-13E2-4A56-BD69-583BBEDB172C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6087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filling required details, Click Sign Up button to submit your details. Now, system will send a verification email to the registered email id along with security verification code and you will be re-directed to screen like this. You may copy and paste verification code received in email.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8D7D4-13E2-4A56-BD69-583BBEDB172C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9937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your email id verification is successful, you will be receiving a Welcome email like below.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8D7D4-13E2-4A56-BD69-583BBEDB172C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539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Once you receive welcome, you may proceed to Login with your account. 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8D7D4-13E2-4A56-BD69-583BBEDB172C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144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the upload data icon in main page to create a new dataset.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8D7D4-13E2-4A56-BD69-583BBEDB172C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010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14FE7-26C0-467A-AAAD-0AF45D26C2BA}" type="datetimeFigureOut">
              <a:rPr lang="fr-FR" smtClean="0"/>
              <a:pPr/>
              <a:t>16/08/2020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5C433C-DF2C-4F01-B6F5-04BE3439119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training.opendataforafrica.org/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58E2B60-39E0-4309-9B93-7D015B88BEB5}"/>
              </a:ext>
            </a:extLst>
          </p:cNvPr>
          <p:cNvCxnSpPr/>
          <p:nvPr/>
        </p:nvCxnSpPr>
        <p:spPr>
          <a:xfrm>
            <a:off x="1428657" y="2663052"/>
            <a:ext cx="20370" cy="1702052"/>
          </a:xfrm>
          <a:prstGeom prst="line">
            <a:avLst/>
          </a:prstGeom>
          <a:ln w="28575">
            <a:solidFill>
              <a:schemeClr val="accent3">
                <a:lumMod val="50000"/>
              </a:schemeClr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4564570D-7E7D-4D64-8240-8E28FB7D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00509"/>
            <a:ext cx="3848100" cy="136207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215A511-0A5D-4BDE-8646-808AAA326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448" y="5157192"/>
            <a:ext cx="2895600" cy="7905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84E7820-7708-446B-88FF-C9330852C8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5947767"/>
            <a:ext cx="2895600" cy="839603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A3B2EEE2-EB82-43B2-93C1-9BC2096E99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rgbClr val="005828"/>
                </a:solidFill>
                <a:latin typeface="Arial" pitchFamily="34" charset="0"/>
                <a:cs typeface="Arial" pitchFamily="34" charset="0"/>
              </a:rPr>
              <a:t>Comment s’inscrire sur l’ODP</a:t>
            </a:r>
          </a:p>
        </p:txBody>
      </p:sp>
      <p:sp>
        <p:nvSpPr>
          <p:cNvPr id="8" name="Subtitle 6">
            <a:extLst>
              <a:ext uri="{FF2B5EF4-FFF2-40B4-BE49-F238E27FC236}">
                <a16:creationId xmlns:a16="http://schemas.microsoft.com/office/drawing/2014/main" id="{4BB8BAC5-0BB5-4CEA-B1BC-55D14A57C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00400"/>
            <a:ext cx="6400800" cy="7620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http://training.opendataforafrica.org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CDC34D-DB87-4C7C-B4F3-64EB24701486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Accéder au site 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F178D-01E5-4602-A34F-6952D9FB49DC}"/>
              </a:ext>
            </a:extLst>
          </p:cNvPr>
          <p:cNvSpPr txBox="1"/>
          <p:nvPr/>
        </p:nvSpPr>
        <p:spPr>
          <a:xfrm>
            <a:off x="1187624" y="1844824"/>
            <a:ext cx="54556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dirty="0"/>
              <a:t>Allez au site : </a:t>
            </a:r>
            <a:r>
              <a:rPr lang="fr-FR" dirty="0">
                <a:hlinkClick r:id="rId2"/>
              </a:rPr>
              <a:t>https://training.opendataforafrica.org/</a:t>
            </a: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endParaRPr lang="fr-FR" dirty="0"/>
          </a:p>
          <a:p>
            <a:pPr marL="342900" indent="-342900">
              <a:buFont typeface="+mj-lt"/>
              <a:buAutoNum type="arabicPeriod"/>
            </a:pPr>
            <a:r>
              <a:rPr lang="fr-FR" dirty="0"/>
              <a:t>Cliquez sur « </a:t>
            </a:r>
            <a:r>
              <a:rPr lang="fr-FR" dirty="0" err="1"/>
              <a:t>SignUp</a:t>
            </a:r>
            <a:r>
              <a:rPr lang="fr-FR" dirty="0"/>
              <a:t> »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E08DDC0-3105-4CD7-B338-F93A22C5D4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462"/>
          <a:stretch/>
        </p:blipFill>
        <p:spPr>
          <a:xfrm>
            <a:off x="323528" y="3651112"/>
            <a:ext cx="8293451" cy="1728192"/>
          </a:xfrm>
          <a:prstGeom prst="rect">
            <a:avLst/>
          </a:prstGeom>
        </p:spPr>
      </p:pic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9393CA8A-B5D8-4641-9C16-4C10A46398A3}"/>
              </a:ext>
            </a:extLst>
          </p:cNvPr>
          <p:cNvSpPr/>
          <p:nvPr/>
        </p:nvSpPr>
        <p:spPr>
          <a:xfrm>
            <a:off x="8028384" y="3381664"/>
            <a:ext cx="432048" cy="538896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66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8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851E73B-3B90-45A1-BBBB-48CB8DD99E35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S’inscrire dans l’ODP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F7188D-2883-4E7D-9F61-F327D4596C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1755533"/>
            <a:ext cx="5616624" cy="501150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DBCCE4A-B283-457A-88AC-F67ADFBE6A3B}"/>
              </a:ext>
            </a:extLst>
          </p:cNvPr>
          <p:cNvSpPr txBox="1"/>
          <p:nvPr/>
        </p:nvSpPr>
        <p:spPr>
          <a:xfrm>
            <a:off x="899592" y="1209509"/>
            <a:ext cx="4844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3.  Remplir le formulaire </a:t>
            </a:r>
          </a:p>
        </p:txBody>
      </p:sp>
    </p:spTree>
    <p:extLst>
      <p:ext uri="{BB962C8B-B14F-4D97-AF65-F5344CB8AC3E}">
        <p14:creationId xmlns:p14="http://schemas.microsoft.com/office/powerpoint/2010/main" val="3558773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91246"/>
            <a:ext cx="6978671" cy="3680048"/>
          </a:xfrm>
          <a:ln>
            <a:solidFill>
              <a:schemeClr val="tx1"/>
            </a:solidFill>
          </a:ln>
        </p:spPr>
      </p:pic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8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sp>
        <p:nvSpPr>
          <p:cNvPr id="2" name="ZoneTexte 1"/>
          <p:cNvSpPr txBox="1"/>
          <p:nvPr/>
        </p:nvSpPr>
        <p:spPr>
          <a:xfrm>
            <a:off x="461176" y="1365793"/>
            <a:ext cx="8539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4. Vous recevez un email de confirmation, cliquez sur le lien pour activer votre inscription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DB24E0C-8FA7-406F-8546-CF24D9D7047F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Email de vérification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59594"/>
            <a:ext cx="7663710" cy="4084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12E5BA03-5D3F-47CF-9BCE-787DED4659AC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Email de bienvenu(e)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00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8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3579" y="861218"/>
            <a:ext cx="5902610" cy="4525963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06FA43D-C68C-4114-B30B-9E266E68230C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Page se connecter</a:t>
            </a:r>
          </a:p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197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9675E36-5D13-49F6-9E29-FAE00AAB24C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4" descr="\\VADIM-PK\Design\Macets\Прогноз\АфрикБанк\Лог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72868" y="5638800"/>
            <a:ext cx="1618732" cy="901521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744236" y="4081750"/>
            <a:ext cx="1247364" cy="342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Admin</a:t>
            </a:r>
          </a:p>
        </p:txBody>
      </p:sp>
      <p:sp>
        <p:nvSpPr>
          <p:cNvPr id="9" name="Right Arrow 8"/>
          <p:cNvSpPr/>
          <p:nvPr/>
        </p:nvSpPr>
        <p:spPr>
          <a:xfrm rot="10800000">
            <a:off x="7270841" y="4130017"/>
            <a:ext cx="464739" cy="246363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7684306" y="2780928"/>
            <a:ext cx="1323564" cy="7920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solidFill>
                  <a:schemeClr val="tx1"/>
                </a:solidFill>
              </a:rPr>
              <a:t>Contributeur / </a:t>
            </a:r>
            <a:r>
              <a:rPr lang="fr-FR" sz="1400" dirty="0" err="1">
                <a:solidFill>
                  <a:schemeClr val="tx1"/>
                </a:solidFill>
              </a:rPr>
              <a:t>DataManager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6" name="Right Arrow 15"/>
          <p:cNvSpPr/>
          <p:nvPr/>
        </p:nvSpPr>
        <p:spPr>
          <a:xfrm rot="10800000">
            <a:off x="7181386" y="3130304"/>
            <a:ext cx="502920" cy="246363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696200" y="2080070"/>
            <a:ext cx="1295400" cy="3429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Visiteur</a:t>
            </a:r>
          </a:p>
        </p:txBody>
      </p:sp>
      <p:sp>
        <p:nvSpPr>
          <p:cNvPr id="18" name="Right Arrow 17"/>
          <p:cNvSpPr/>
          <p:nvPr/>
        </p:nvSpPr>
        <p:spPr>
          <a:xfrm rot="10800000">
            <a:off x="7256609" y="2128338"/>
            <a:ext cx="427697" cy="246363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" y="1712886"/>
            <a:ext cx="6962775" cy="756340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86" y="2695130"/>
            <a:ext cx="6896564" cy="733677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926" y="3654711"/>
            <a:ext cx="6996915" cy="163409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E366FC7D-8DAF-4D69-9F6E-74837D06017C}"/>
              </a:ext>
            </a:extLst>
          </p:cNvPr>
          <p:cNvSpPr txBox="1">
            <a:spLocks/>
          </p:cNvSpPr>
          <p:nvPr/>
        </p:nvSpPr>
        <p:spPr>
          <a:xfrm>
            <a:off x="539552" y="118418"/>
            <a:ext cx="9144001" cy="914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" algn="l">
              <a:defRPr/>
            </a:pPr>
            <a:r>
              <a:rPr lang="fr-FR" sz="3323" dirty="0">
                <a:solidFill>
                  <a:schemeClr val="accent3">
                    <a:lumMod val="50000"/>
                  </a:schemeClr>
                </a:solidFill>
              </a:rPr>
              <a:t>Page d’accueil après connexion</a:t>
            </a:r>
            <a:endParaRPr lang="fr-FR" sz="1700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343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06" b="-333"/>
          <a:stretch>
            <a:fillRect/>
          </a:stretch>
        </p:blipFill>
        <p:spPr bwMode="auto">
          <a:xfrm>
            <a:off x="6876256" y="5805264"/>
            <a:ext cx="2095565" cy="951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889248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2977813" y="2564904"/>
            <a:ext cx="318837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800" dirty="0">
                <a:solidFill>
                  <a:schemeClr val="accent3">
                    <a:lumMod val="50000"/>
                  </a:schemeClr>
                </a:solidFill>
              </a:rPr>
              <a:t>MERCI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6059E2-DD7C-45B1-BD6E-6579995B391B}"/>
              </a:ext>
            </a:extLst>
          </p:cNvPr>
          <p:cNvSpPr txBox="1"/>
          <p:nvPr/>
        </p:nvSpPr>
        <p:spPr>
          <a:xfrm>
            <a:off x="251520" y="6251442"/>
            <a:ext cx="2453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chemeClr val="accent3">
                    <a:lumMod val="50000"/>
                  </a:schemeClr>
                </a:solidFill>
              </a:rPr>
              <a:t>aih@afdb.org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5551</TotalTime>
  <Words>240</Words>
  <Application>Microsoft Office PowerPoint</Application>
  <PresentationFormat>Affichage à l'écran (4:3)</PresentationFormat>
  <Paragraphs>40</Paragraphs>
  <Slides>8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Thème Office</vt:lpstr>
      <vt:lpstr>Comment s’inscrire sur l’ODP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ins</dc:creator>
  <cp:lastModifiedBy>kamel Abdellaoui</cp:lastModifiedBy>
  <cp:revision>342</cp:revision>
  <dcterms:created xsi:type="dcterms:W3CDTF">2018-12-04T08:41:56Z</dcterms:created>
  <dcterms:modified xsi:type="dcterms:W3CDTF">2020-08-16T15:06:34Z</dcterms:modified>
</cp:coreProperties>
</file>